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handoutMasterIdLst>
    <p:handoutMasterId r:id="rId15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8" r:id="rId12"/>
    <p:sldId id="266" r:id="rId13"/>
    <p:sldId id="267" r:id="rId14"/>
  </p:sldIdLst>
  <p:sldSz cx="9144000" cy="6858000" type="screen4x3"/>
  <p:notesSz cx="68580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 varScale="1">
        <p:scale>
          <a:sx n="81" d="100"/>
          <a:sy n="81" d="100"/>
        </p:scale>
        <p:origin x="822" y="9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E245C723-F65B-42AF-AC1B-1A1A92BED10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EA17260-10FD-44F1-A496-46B22FCBB2B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5B5353-05B9-4F25-B779-2EDF7C15497D}" type="datetimeFigureOut">
              <a:rPr lang="en-US" smtClean="0"/>
              <a:t>6/20/2018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2C27B35-B80C-457D-BB9A-76AF08F66FA9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B06A6D0-9173-43E1-97D5-5D91D1F8983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1D6536-4FB0-4AF1-80B7-46A92CFDF51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47660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S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13259" y="1300786"/>
            <a:ext cx="6517482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13259" y="3886201"/>
            <a:ext cx="6517482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6/20/2018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32434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6" y="4289374"/>
            <a:ext cx="7773324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88558" y="698261"/>
            <a:ext cx="7366899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5108728"/>
            <a:ext cx="7773339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6/20/2018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76032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7773339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204821"/>
            <a:ext cx="7773339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6/20/2018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99348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872588"/>
            <a:ext cx="6977064" cy="2729915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610032"/>
            <a:ext cx="6564224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372797"/>
            <a:ext cx="7773339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6/20/2018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737626" y="887859"/>
            <a:ext cx="546888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850130" y="3120015"/>
            <a:ext cx="553641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049615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2138722"/>
            <a:ext cx="7773339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662335"/>
            <a:ext cx="7773339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6/20/2018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726894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7773339" cy="160509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331" y="2367093"/>
            <a:ext cx="2474232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331" y="2943356"/>
            <a:ext cx="2474232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9292" y="2367093"/>
            <a:ext cx="246864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31012" y="2943356"/>
            <a:ext cx="2477513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9974" y="2367093"/>
            <a:ext cx="247869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79974" y="2943356"/>
            <a:ext cx="247869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6/20/2018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99031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5331" y="610772"/>
            <a:ext cx="7773339" cy="160392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5331" y="4204820"/>
            <a:ext cx="2472307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5331" y="2367093"/>
            <a:ext cx="2472307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5331" y="4781082"/>
            <a:ext cx="2472307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2069" y="4204820"/>
            <a:ext cx="247637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331011" y="2367093"/>
            <a:ext cx="2477514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331011" y="4781081"/>
            <a:ext cx="2477514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9974" y="4204820"/>
            <a:ext cx="247551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79974" y="2367093"/>
            <a:ext cx="2478696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79880" y="4781079"/>
            <a:ext cx="2478790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6/20/2018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101327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685331" y="2367094"/>
            <a:ext cx="7773339" cy="342410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6/20/2018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8436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609602"/>
            <a:ext cx="1914995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685331" y="609602"/>
            <a:ext cx="5744043" cy="518159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6/20/2018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12228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685330" y="2367093"/>
            <a:ext cx="7772870" cy="342410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6/20/2018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69942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828564"/>
            <a:ext cx="7763814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31" y="3657458"/>
            <a:ext cx="7763814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6/20/2018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12682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685330" y="2367093"/>
            <a:ext cx="3829520" cy="342410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4629150" y="2367093"/>
            <a:ext cx="3829050" cy="342410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6/20/2018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00115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9746" y="2371018"/>
            <a:ext cx="3655106" cy="679994"/>
          </a:xfrm>
        </p:spPr>
        <p:txBody>
          <a:bodyPr anchor="b">
            <a:noAutofit/>
          </a:bodyPr>
          <a:lstStyle>
            <a:lvl1pPr marL="0" indent="0">
              <a:lnSpc>
                <a:spcPct val="7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685331" y="3051013"/>
            <a:ext cx="3829520" cy="274018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97317" y="2371018"/>
            <a:ext cx="3661353" cy="679994"/>
          </a:xfrm>
        </p:spPr>
        <p:txBody>
          <a:bodyPr anchor="b">
            <a:noAutofit/>
          </a:bodyPr>
          <a:lstStyle>
            <a:lvl1pPr marL="0" indent="0">
              <a:lnSpc>
                <a:spcPct val="7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4629150" y="3051013"/>
            <a:ext cx="3829051" cy="274018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6/20/2018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6206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6/20/2018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28106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6/20/2018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87777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2951766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3808547" y="609601"/>
            <a:ext cx="4650122" cy="518159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2632852"/>
            <a:ext cx="2951767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6/20/2018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46679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2" y="609600"/>
            <a:ext cx="4129618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004270" y="609601"/>
            <a:ext cx="3005851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2632853"/>
            <a:ext cx="4129604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6/20/2018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35161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"/>
            <a:ext cx="9144002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31" y="2367094"/>
            <a:ext cx="7773339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59053" y="5883276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6/20/2018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331" y="5883276"/>
            <a:ext cx="50046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5509" y="5883276"/>
            <a:ext cx="57316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98306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  <p:sldLayoutId id="2147483686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A3A153-63BF-4CB8-B5BB-BB46F79328D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13259" y="-148003"/>
            <a:ext cx="6517482" cy="2509213"/>
          </a:xfrm>
        </p:spPr>
        <p:txBody>
          <a:bodyPr/>
          <a:lstStyle/>
          <a:p>
            <a:r>
              <a:rPr lang="en-US" dirty="0"/>
              <a:t>Unity-The Bond of peace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173FD48-F63D-4C1D-B003-27E0A83F85C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93242" y="2623185"/>
            <a:ext cx="7557516" cy="1611630"/>
          </a:xfrm>
        </p:spPr>
        <p:txBody>
          <a:bodyPr>
            <a:noAutofit/>
          </a:bodyPr>
          <a:lstStyle/>
          <a:p>
            <a:r>
              <a:rPr lang="en-US" sz="3000" dirty="0">
                <a:solidFill>
                  <a:schemeClr val="tx1"/>
                </a:solidFill>
              </a:rPr>
              <a:t>Ephesians 4:3 “Make every effort to keep the unity of the Spirit through the bond of peace.”</a:t>
            </a:r>
          </a:p>
        </p:txBody>
      </p:sp>
    </p:spTree>
    <p:extLst>
      <p:ext uri="{BB962C8B-B14F-4D97-AF65-F5344CB8AC3E}">
        <p14:creationId xmlns:p14="http://schemas.microsoft.com/office/powerpoint/2010/main" val="20565112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F0294B-643D-4A15-A882-D1BA5EC251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331" y="274134"/>
            <a:ext cx="7773338" cy="1596177"/>
          </a:xfrm>
        </p:spPr>
        <p:txBody>
          <a:bodyPr/>
          <a:lstStyle/>
          <a:p>
            <a:r>
              <a:rPr lang="en-US" dirty="0"/>
              <a:t>The Bond of peace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BB111B-947C-4795-A88F-5B2467D61AC0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313182" y="1706293"/>
            <a:ext cx="8517636" cy="3231021"/>
          </a:xfrm>
        </p:spPr>
        <p:txBody>
          <a:bodyPr>
            <a:noAutofit/>
          </a:bodyPr>
          <a:lstStyle/>
          <a:p>
            <a:r>
              <a:rPr lang="en-US" sz="2100" dirty="0"/>
              <a:t>Move toward application of this with one or two of these action steps:</a:t>
            </a:r>
          </a:p>
          <a:p>
            <a:r>
              <a:rPr lang="en-US" sz="2100" dirty="0"/>
              <a:t>1. Consider together a short list of personal practices and group disciplines that would serve to remind you to maintain the unity of the Spirit through the bond of peace (example: “I will guard the reputation of my church family by…”).</a:t>
            </a:r>
          </a:p>
          <a:p>
            <a:r>
              <a:rPr lang="en-US" sz="2100" dirty="0"/>
              <a:t>2. How will I go about to End conflicts and grudges As a first step toward knowing and practicing Christ’s</a:t>
            </a:r>
          </a:p>
        </p:txBody>
      </p:sp>
    </p:spTree>
    <p:extLst>
      <p:ext uri="{BB962C8B-B14F-4D97-AF65-F5344CB8AC3E}">
        <p14:creationId xmlns:p14="http://schemas.microsoft.com/office/powerpoint/2010/main" val="27559330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7C14E0-3159-4224-AC97-3394D49D28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Bond of peace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435ACE-D41A-40E0-AEAB-B4EE24C8D633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71450" y="1882069"/>
            <a:ext cx="8801100" cy="3093861"/>
          </a:xfrm>
        </p:spPr>
        <p:txBody>
          <a:bodyPr>
            <a:normAutofit lnSpcReduction="10000"/>
          </a:bodyPr>
          <a:lstStyle/>
          <a:p>
            <a:r>
              <a:rPr lang="en-US" sz="2100" b="1" dirty="0"/>
              <a:t>Take responsibility.</a:t>
            </a:r>
            <a:r>
              <a:rPr lang="en-US" sz="2100" dirty="0"/>
              <a:t> Rectify your errors when possible. </a:t>
            </a:r>
          </a:p>
          <a:p>
            <a:r>
              <a:rPr lang="en-US" sz="2100" dirty="0"/>
              <a:t>Relieve your mind from anxieties and worrying.</a:t>
            </a:r>
          </a:p>
          <a:p>
            <a:r>
              <a:rPr lang="en-US" sz="2100" dirty="0"/>
              <a:t>Everyone makes mistakes. To feel peace, you should admit when you are wrong. Forgive yourself and forgive others</a:t>
            </a:r>
          </a:p>
          <a:p>
            <a:r>
              <a:rPr lang="en-US" sz="2100" dirty="0"/>
              <a:t>Let no one interfere with your inner needs. Avoid gossip. Friends who want to talk about others or who leave you feeling drained are toxic to your emotional health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75993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774D9A-304D-483F-A2AA-EDE2FCDF51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E80742-3464-4310-BF4D-985AC9233B80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1800" dirty="0"/>
              <a:t>Next bible study</a:t>
            </a:r>
          </a:p>
          <a:p>
            <a:r>
              <a:rPr lang="en-US" sz="1800" dirty="0"/>
              <a:t>tba</a:t>
            </a:r>
          </a:p>
        </p:txBody>
      </p:sp>
    </p:spTree>
    <p:extLst>
      <p:ext uri="{BB962C8B-B14F-4D97-AF65-F5344CB8AC3E}">
        <p14:creationId xmlns:p14="http://schemas.microsoft.com/office/powerpoint/2010/main" val="13554546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BD0625-5FA9-4158-9B5A-9280FB6984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49DACF-CD45-44DE-ADF7-359DB3C49931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Resources:</a:t>
            </a:r>
          </a:p>
          <a:p>
            <a:r>
              <a:rPr lang="en-US" dirty="0"/>
              <a:t>The bond of peace- dr. John hay jr.</a:t>
            </a:r>
          </a:p>
        </p:txBody>
      </p:sp>
    </p:spTree>
    <p:extLst>
      <p:ext uri="{BB962C8B-B14F-4D97-AF65-F5344CB8AC3E}">
        <p14:creationId xmlns:p14="http://schemas.microsoft.com/office/powerpoint/2010/main" val="4973369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2B5F02-6751-4C60-9828-1ECEB2C882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Bond of peace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AF7F4C-85B1-489D-BDFB-98D1D85EDCC0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340614" y="1930075"/>
            <a:ext cx="8462772" cy="2997849"/>
          </a:xfrm>
        </p:spPr>
        <p:txBody>
          <a:bodyPr>
            <a:noAutofit/>
          </a:bodyPr>
          <a:lstStyle/>
          <a:p>
            <a:r>
              <a:rPr lang="en-US" sz="2100" dirty="0"/>
              <a:t>Division, Conflict, being At odds. Taking sides and then changing them,  Playing one against the other.</a:t>
            </a:r>
          </a:p>
          <a:p>
            <a:r>
              <a:rPr lang="en-US" sz="2100" dirty="0"/>
              <a:t>This is not expected behavior of children of God. However, sometimes we DO act like this. </a:t>
            </a:r>
          </a:p>
          <a:p>
            <a:r>
              <a:rPr lang="en-US" sz="2100" dirty="0"/>
              <a:t>Yes, Christians sometimes act like this. </a:t>
            </a:r>
          </a:p>
          <a:p>
            <a:r>
              <a:rPr lang="en-US" sz="2100" dirty="0"/>
              <a:t>When they do so, they are not acting in the character and Spirit they have been given by God</a:t>
            </a:r>
          </a:p>
        </p:txBody>
      </p:sp>
    </p:spTree>
    <p:extLst>
      <p:ext uri="{BB962C8B-B14F-4D97-AF65-F5344CB8AC3E}">
        <p14:creationId xmlns:p14="http://schemas.microsoft.com/office/powerpoint/2010/main" val="36338171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1DF003-0FC4-4025-8638-D3C890BD2C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Bond of peace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6661B9-6880-4FB0-85D1-9B10377F5C9D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326898" y="1991797"/>
            <a:ext cx="8490204" cy="2874405"/>
          </a:xfrm>
        </p:spPr>
        <p:txBody>
          <a:bodyPr>
            <a:normAutofit/>
          </a:bodyPr>
          <a:lstStyle/>
          <a:p>
            <a:r>
              <a:rPr lang="en-US" sz="2400" dirty="0"/>
              <a:t>What kinds of things have you observed that occasionally sabotage Christ’s peace among believers? </a:t>
            </a:r>
          </a:p>
          <a:p>
            <a:r>
              <a:rPr lang="en-US" sz="2400" dirty="0"/>
              <a:t>What do you think are effective ways of preventing or addressing these peace-robbing attitudes or actions?</a:t>
            </a:r>
          </a:p>
        </p:txBody>
      </p:sp>
    </p:spTree>
    <p:extLst>
      <p:ext uri="{BB962C8B-B14F-4D97-AF65-F5344CB8AC3E}">
        <p14:creationId xmlns:p14="http://schemas.microsoft.com/office/powerpoint/2010/main" val="31619008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F6B4A5-77FA-45AD-BA7C-E7737526BB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Bond of peace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6B605F-BE1C-4CD2-B864-F8411F81BD94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299466" y="1895785"/>
            <a:ext cx="8545068" cy="3066429"/>
          </a:xfrm>
        </p:spPr>
        <p:txBody>
          <a:bodyPr>
            <a:normAutofit lnSpcReduction="10000"/>
          </a:bodyPr>
          <a:lstStyle/>
          <a:p>
            <a:r>
              <a:rPr lang="en-US" sz="2100" dirty="0"/>
              <a:t>Ephesians 4:3:</a:t>
            </a:r>
          </a:p>
          <a:p>
            <a:r>
              <a:rPr lang="en-US" sz="2100" dirty="0"/>
              <a:t> This is the only place the term “bond of peace” is used in the Bible.</a:t>
            </a:r>
          </a:p>
          <a:p>
            <a:r>
              <a:rPr lang="en-US" sz="2100" dirty="0"/>
              <a:t>Peace, or “shalom” (in Hebrew), is rooted in God’s desire for human relationships.</a:t>
            </a:r>
          </a:p>
          <a:p>
            <a:r>
              <a:rPr lang="en-US" sz="2100" dirty="0"/>
              <a:t> Jesus says to His followers: “My peace I give you; my peace I leave with you.”</a:t>
            </a:r>
          </a:p>
        </p:txBody>
      </p:sp>
    </p:spTree>
    <p:extLst>
      <p:ext uri="{BB962C8B-B14F-4D97-AF65-F5344CB8AC3E}">
        <p14:creationId xmlns:p14="http://schemas.microsoft.com/office/powerpoint/2010/main" val="11330480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9AFE4-8D52-4933-9595-C9271E18BE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Bond of peace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D95AA8-CC94-4731-A664-2FD5E8E457B5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333756" y="1909501"/>
            <a:ext cx="8476488" cy="3038997"/>
          </a:xfrm>
        </p:spPr>
        <p:txBody>
          <a:bodyPr>
            <a:noAutofit/>
          </a:bodyPr>
          <a:lstStyle/>
          <a:p>
            <a:r>
              <a:rPr lang="en-US" sz="2100" dirty="0"/>
              <a:t>Consider these items as you focus on Ephesians 4:3:</a:t>
            </a:r>
          </a:p>
          <a:p>
            <a:r>
              <a:rPr lang="en-US" sz="2100" dirty="0"/>
              <a:t>This is the only place the term “bond of peace” is used in the Bible.</a:t>
            </a:r>
          </a:p>
          <a:p>
            <a:r>
              <a:rPr lang="en-US" sz="2100" dirty="0"/>
              <a:t>Peace, or “shalom” (in Hebrew), is rooted in God’s desire for human relationships.</a:t>
            </a:r>
          </a:p>
          <a:p>
            <a:r>
              <a:rPr lang="en-US" sz="2100" dirty="0"/>
              <a:t>Jesus says to His followers: “My peace I give you; my peace I leave with you.” upon peace as a “first things first” principle.</a:t>
            </a:r>
          </a:p>
        </p:txBody>
      </p:sp>
    </p:spTree>
    <p:extLst>
      <p:ext uri="{BB962C8B-B14F-4D97-AF65-F5344CB8AC3E}">
        <p14:creationId xmlns:p14="http://schemas.microsoft.com/office/powerpoint/2010/main" val="27739082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445627-E67B-43EB-A59E-CA1B991351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Bond of peace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2434DD-7F15-4148-A786-53F63296F970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354330" y="2214695"/>
            <a:ext cx="8435340" cy="2929269"/>
          </a:xfrm>
        </p:spPr>
        <p:txBody>
          <a:bodyPr>
            <a:normAutofit/>
          </a:bodyPr>
          <a:lstStyle/>
          <a:p>
            <a:r>
              <a:rPr lang="en-US" sz="2700" dirty="0"/>
              <a:t>living fully in Christ’s power and peace is a matter of “growing up,” what are some habits or patterns of communication that we as growing Christians could let go of or “grow out of” for the sake of a greater witness?</a:t>
            </a:r>
          </a:p>
        </p:txBody>
      </p:sp>
    </p:spTree>
    <p:extLst>
      <p:ext uri="{BB962C8B-B14F-4D97-AF65-F5344CB8AC3E}">
        <p14:creationId xmlns:p14="http://schemas.microsoft.com/office/powerpoint/2010/main" val="14470195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57F51D-39E7-4288-8B88-6EF1B2A7FF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Bond of peace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3D593B-4440-4546-8A40-21181104CEE8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340614" y="1943791"/>
            <a:ext cx="8462772" cy="2970417"/>
          </a:xfrm>
        </p:spPr>
        <p:txBody>
          <a:bodyPr>
            <a:normAutofit/>
          </a:bodyPr>
          <a:lstStyle/>
          <a:p>
            <a:r>
              <a:rPr lang="en-US" sz="2700" dirty="0"/>
              <a:t>reading Ephesians 4:1-16:</a:t>
            </a:r>
          </a:p>
          <a:p>
            <a:r>
              <a:rPr lang="en-US" sz="2700" dirty="0"/>
              <a:t>Count how many times the word “unity” or “one” is used in Ephesians 4:1-16.</a:t>
            </a:r>
          </a:p>
        </p:txBody>
      </p:sp>
    </p:spTree>
    <p:extLst>
      <p:ext uri="{BB962C8B-B14F-4D97-AF65-F5344CB8AC3E}">
        <p14:creationId xmlns:p14="http://schemas.microsoft.com/office/powerpoint/2010/main" val="6792174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CD7602-1145-4BDB-9987-AAD4216197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Bond of peace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C9F8FC-5677-494B-97C8-3D8B73DC9342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340614" y="2214695"/>
            <a:ext cx="8462772" cy="3217305"/>
          </a:xfrm>
        </p:spPr>
        <p:txBody>
          <a:bodyPr>
            <a:normAutofit/>
          </a:bodyPr>
          <a:lstStyle/>
          <a:p>
            <a:r>
              <a:rPr lang="en-US" sz="1800" dirty="0"/>
              <a:t>Note how many different ways the word “unity” or “one” is used.</a:t>
            </a:r>
          </a:p>
          <a:p>
            <a:r>
              <a:rPr lang="en-US" sz="1800" dirty="0"/>
              <a:t>Three things to consider:</a:t>
            </a:r>
          </a:p>
          <a:p>
            <a:r>
              <a:rPr lang="en-US" sz="1800" dirty="0"/>
              <a:t>1. On the one hand, unity is given by the Spirit. It’s not something we produce.</a:t>
            </a:r>
          </a:p>
          <a:p>
            <a:r>
              <a:rPr lang="en-US" sz="1800" dirty="0"/>
              <a:t>2. On the other hand, it takes effort to maintain the unity of the Spirit.</a:t>
            </a:r>
          </a:p>
          <a:p>
            <a:r>
              <a:rPr lang="en-US" sz="1800" dirty="0"/>
              <a:t>3. The means of maintaining the unity of the Spirit is by the “bond of peace.”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90189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298722-4BD8-4EBD-8523-776382317C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Bond of peace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FC14D7-D011-4DEA-B8C6-2F644D30C190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265176" y="1860673"/>
            <a:ext cx="8613648" cy="3368181"/>
          </a:xfrm>
        </p:spPr>
        <p:txBody>
          <a:bodyPr>
            <a:noAutofit/>
          </a:bodyPr>
          <a:lstStyle/>
          <a:p>
            <a:r>
              <a:rPr lang="en-US" sz="1800" dirty="0"/>
              <a:t>In eph. 4:4-16,  explains:</a:t>
            </a:r>
          </a:p>
          <a:p>
            <a:r>
              <a:rPr lang="en-US" sz="1800" dirty="0"/>
              <a:t>1. the depth and intensity of our unity in the Spirit,</a:t>
            </a:r>
          </a:p>
          <a:p>
            <a:r>
              <a:rPr lang="en-US" sz="1800" dirty="0"/>
              <a:t>2. the differences we experience and diversity we express within that unity, and</a:t>
            </a:r>
          </a:p>
          <a:p>
            <a:r>
              <a:rPr lang="en-US" sz="1800" dirty="0"/>
              <a:t>3. the challenge each of us has to cooperate actively to grow and reflect Christ through the unity of the Spirit.</a:t>
            </a:r>
          </a:p>
          <a:p>
            <a:r>
              <a:rPr lang="en-US" sz="1800" dirty="0"/>
              <a:t>God is calling believers to live in the Spirit and reflection of Christ — literally growing up into the full likeness of Jesus. Keeping the “bond of peace” is central in that.</a:t>
            </a:r>
          </a:p>
        </p:txBody>
      </p:sp>
    </p:spTree>
    <p:extLst>
      <p:ext uri="{BB962C8B-B14F-4D97-AF65-F5344CB8AC3E}">
        <p14:creationId xmlns:p14="http://schemas.microsoft.com/office/powerpoint/2010/main" val="3179670875"/>
      </p:ext>
    </p:extLst>
  </p:cSld>
  <p:clrMapOvr>
    <a:masterClrMapping/>
  </p:clrMapOvr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1C647B"/>
      </a:dk2>
      <a:lt2>
        <a:srgbClr val="98B7D3"/>
      </a:lt2>
      <a:accent1>
        <a:srgbClr val="274FA4"/>
      </a:accent1>
      <a:accent2>
        <a:srgbClr val="48A8D0"/>
      </a:accent2>
      <a:accent3>
        <a:srgbClr val="53B18F"/>
      </a:accent3>
      <a:accent4>
        <a:srgbClr val="D78D38"/>
      </a:accent4>
      <a:accent5>
        <a:srgbClr val="BA3F51"/>
      </a:accent5>
      <a:accent6>
        <a:srgbClr val="AE52D9"/>
      </a:accent6>
      <a:hlink>
        <a:srgbClr val="2AA2DA"/>
      </a:hlink>
      <a:folHlink>
        <a:srgbClr val="76A3B8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92000"/>
                <a:satMod val="180000"/>
                <a:lumMod val="114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DEB094D4-7FD8-4F86-93D5-B0F1341EF58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TM04033925[[fn=Droplet]]</Template>
  <TotalTime>134</TotalTime>
  <Words>711</Words>
  <Application>Microsoft Office PowerPoint</Application>
  <PresentationFormat>On-screen Show (4:3)</PresentationFormat>
  <Paragraphs>50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Tw Cen MT</vt:lpstr>
      <vt:lpstr>Droplet</vt:lpstr>
      <vt:lpstr>Unity-The Bond of peace</vt:lpstr>
      <vt:lpstr>The Bond of peace</vt:lpstr>
      <vt:lpstr>The Bond of peace</vt:lpstr>
      <vt:lpstr>The Bond of peace</vt:lpstr>
      <vt:lpstr>The Bond of peace</vt:lpstr>
      <vt:lpstr>The Bond of peace</vt:lpstr>
      <vt:lpstr>The Bond of peace</vt:lpstr>
      <vt:lpstr>The Bond of peace</vt:lpstr>
      <vt:lpstr>The Bond of peace</vt:lpstr>
      <vt:lpstr>The Bond of peace</vt:lpstr>
      <vt:lpstr>The Bond of peace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Unity-The Bond of peace</dc:title>
  <dc:creator>Stubbs, Patricia</dc:creator>
  <cp:lastModifiedBy>Abiding Faith</cp:lastModifiedBy>
  <cp:revision>9</cp:revision>
  <cp:lastPrinted>2018-06-18T18:55:47Z</cp:lastPrinted>
  <dcterms:created xsi:type="dcterms:W3CDTF">2018-06-18T18:07:19Z</dcterms:created>
  <dcterms:modified xsi:type="dcterms:W3CDTF">2018-06-21T00:13:54Z</dcterms:modified>
</cp:coreProperties>
</file>