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8" r:id="rId4"/>
    <p:sldId id="262" r:id="rId5"/>
    <p:sldId id="259" r:id="rId6"/>
    <p:sldId id="275" r:id="rId7"/>
    <p:sldId id="276" r:id="rId8"/>
    <p:sldId id="277" r:id="rId9"/>
    <p:sldId id="261" r:id="rId10"/>
    <p:sldId id="263" r:id="rId11"/>
    <p:sldId id="281" r:id="rId12"/>
    <p:sldId id="279" r:id="rId13"/>
    <p:sldId id="264" r:id="rId14"/>
    <p:sldId id="280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60"/>
  </p:normalViewPr>
  <p:slideViewPr>
    <p:cSldViewPr snapToGrid="0">
      <p:cViewPr varScale="1">
        <p:scale>
          <a:sx n="72" d="100"/>
          <a:sy n="72" d="100"/>
        </p:scale>
        <p:origin x="9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9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5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04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3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9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9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499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12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29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1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3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6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2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0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8A37233-5EB9-45CE-A5FB-8742744A714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9C54E15-E8B7-4555-BA16-0746E8329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1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atchristianswanttoknow.com/7-tips-to-avoid-temptatio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search?q=Umar+Zulqarna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atchristianswanttoknow.com/bible-verses-about-hope-20-uplifting-scripture-quot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F3315-3524-4441-9665-DC4A09163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512600"/>
          </a:xfrm>
        </p:spPr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E251F-CE04-4F6D-A7D8-D4970E886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984771"/>
            <a:ext cx="8825658" cy="165402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600" i="1" dirty="0"/>
              <a:t>Seek the LORD and his strength;  seek his presence continually!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1 Chronicles 16:11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7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E1CA-6786-4CB2-BE56-BF3D6EAD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D70E6-0E50-4EA7-B2FE-ADA782C83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843" y="2449585"/>
            <a:ext cx="10050266" cy="3993160"/>
          </a:xfrm>
        </p:spPr>
        <p:txBody>
          <a:bodyPr>
            <a:normAutofit/>
          </a:bodyPr>
          <a:lstStyle/>
          <a:p>
            <a:r>
              <a:rPr lang="en-US" sz="4000" dirty="0"/>
              <a:t>Are you try to use your own strength in your time of trouble? </a:t>
            </a:r>
          </a:p>
        </p:txBody>
      </p:sp>
    </p:spTree>
    <p:extLst>
      <p:ext uri="{BB962C8B-B14F-4D97-AF65-F5344CB8AC3E}">
        <p14:creationId xmlns:p14="http://schemas.microsoft.com/office/powerpoint/2010/main" val="3967221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3210-47AB-4AB1-80E9-0D4609B25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5D0FC-D653-4B4A-8C4E-668EF9E2C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2292627"/>
            <a:ext cx="10959547" cy="4333460"/>
          </a:xfrm>
        </p:spPr>
        <p:txBody>
          <a:bodyPr>
            <a:normAutofit/>
          </a:bodyPr>
          <a:lstStyle/>
          <a:p>
            <a:r>
              <a:rPr lang="en-US" sz="2400" dirty="0"/>
              <a:t>Don’t waste your weakness! </a:t>
            </a:r>
          </a:p>
          <a:p>
            <a:r>
              <a:rPr lang="en-US" sz="2400" dirty="0"/>
              <a:t>Rely upon the strength of God. God provides both physical and spiritual strength in our time of need to be overcomers. </a:t>
            </a:r>
          </a:p>
          <a:p>
            <a:r>
              <a:rPr lang="en-US" sz="2400" dirty="0"/>
              <a:t>Wasn’t it the strength of God that helped you before?  If He did it before, He can do it again.</a:t>
            </a:r>
          </a:p>
          <a:p>
            <a:r>
              <a:rPr lang="en-US" sz="2400" dirty="0"/>
              <a:t>Why do you doubt? Have faith! Food, TV, and the internet won’t give you strength in your time of need. </a:t>
            </a:r>
          </a:p>
          <a:p>
            <a:r>
              <a:rPr lang="en-US" sz="2400" dirty="0"/>
              <a:t>It will only give you a temporary way to cope with the pain in the hard time</a:t>
            </a:r>
          </a:p>
        </p:txBody>
      </p:sp>
    </p:spTree>
    <p:extLst>
      <p:ext uri="{BB962C8B-B14F-4D97-AF65-F5344CB8AC3E}">
        <p14:creationId xmlns:p14="http://schemas.microsoft.com/office/powerpoint/2010/main" val="2715562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2E186-A17A-41AB-A60D-CDB39A736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0EB2C-DB20-41EC-8620-6C49BEE98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54" y="2332139"/>
            <a:ext cx="10008066" cy="4177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/>
              <a:t>Quotes of Strength</a:t>
            </a:r>
          </a:p>
          <a:p>
            <a:r>
              <a:rPr lang="en-US" sz="2400" i="1" dirty="0"/>
              <a:t>The strength of a man consists in finding out the way in which God is going, and going in that way too.</a:t>
            </a:r>
            <a:r>
              <a:rPr lang="en-US" sz="2400" dirty="0"/>
              <a:t>  </a:t>
            </a:r>
            <a:r>
              <a:rPr lang="en-US" sz="2400" b="1" dirty="0"/>
              <a:t>~ Henry Ward Beecher</a:t>
            </a:r>
            <a:endParaRPr lang="en-US" sz="2400" dirty="0"/>
          </a:p>
          <a:p>
            <a:r>
              <a:rPr lang="en-US" sz="2400" i="1" dirty="0"/>
              <a:t>We are a long time in learning that all our strength and salvation is in God.</a:t>
            </a:r>
            <a:r>
              <a:rPr lang="en-US" sz="2400" dirty="0"/>
              <a:t>  </a:t>
            </a:r>
            <a:r>
              <a:rPr lang="en-US" sz="2400" b="1" dirty="0"/>
              <a:t>~ David Brainerd</a:t>
            </a:r>
            <a:endParaRPr lang="en-US" sz="2400" dirty="0"/>
          </a:p>
          <a:p>
            <a:r>
              <a:rPr lang="en-US" sz="2400" i="1" dirty="0"/>
              <a:t>We have no sufficient strength of our own. All our sufficiency is of God. We should stir up ourselves to resist </a:t>
            </a:r>
            <a:r>
              <a:rPr lang="en-US" sz="2400" i="1" dirty="0">
                <a:hlinkClick r:id="rId2"/>
              </a:rPr>
              <a:t>temptations</a:t>
            </a:r>
            <a:r>
              <a:rPr lang="en-US" sz="2400" i="1" dirty="0"/>
              <a:t> in a reliance upon God’s all-sufficiency and the omnipotence of his might</a:t>
            </a:r>
            <a:r>
              <a:rPr lang="en-US" sz="2400" dirty="0"/>
              <a:t>.  </a:t>
            </a:r>
            <a:r>
              <a:rPr lang="en-US" sz="2400" b="1" dirty="0"/>
              <a:t>~ Matthew Henry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92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D04C8-BBC7-4145-AEF1-FF007E47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A6991-7324-44EF-B915-007AE2055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/>
              <a:t>Quote on Strength</a:t>
            </a:r>
          </a:p>
          <a:p>
            <a:r>
              <a:rPr lang="en-US" sz="4000" dirty="0"/>
              <a:t>Do not strive in your own strength; cast yourself at the feet of the Lord Jesus, and wait upon Him in the sure confidence that He is with you, and works in you. Strive in prayer; let faith fill your heart-so will you be strong in the Lord, and in the power of His might.” Andrew Murray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04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25F4F-A2DA-4790-B783-8B38C613E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630D4-E542-4407-9B69-E03342BEA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5400" dirty="0"/>
              <a:t>But they who wait for the </a:t>
            </a:r>
            <a:r>
              <a:rPr lang="en-US" sz="5400" cap="small" dirty="0"/>
              <a:t>Lord</a:t>
            </a:r>
            <a:r>
              <a:rPr lang="en-US" sz="5400" dirty="0"/>
              <a:t> shall renew their strength; they shall mount up with wings like eagles; they shall run and not be weary; they shall walk and not faint. Is. 40:31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91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D84E-1F82-4A3F-947C-2CF39C300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8D895-706A-48D0-BEE9-8B9D8375B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Resource</a:t>
            </a:r>
          </a:p>
          <a:p>
            <a:r>
              <a:rPr lang="en-US" dirty="0"/>
              <a:t>Strength in God-Josh Wiley</a:t>
            </a:r>
          </a:p>
          <a:p>
            <a:r>
              <a:rPr lang="en-US" dirty="0"/>
              <a:t>Strength-Fritz Chery</a:t>
            </a:r>
          </a:p>
          <a:p>
            <a:r>
              <a:rPr lang="en-US" dirty="0"/>
              <a:t>Webster Dictionary</a:t>
            </a:r>
          </a:p>
        </p:txBody>
      </p:sp>
    </p:spTree>
    <p:extLst>
      <p:ext uri="{BB962C8B-B14F-4D97-AF65-F5344CB8AC3E}">
        <p14:creationId xmlns:p14="http://schemas.microsoft.com/office/powerpoint/2010/main" val="60646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C6AD6-5B3D-45CE-BE78-DBBF527DD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B605C-5F21-4B35-BEFB-7F4FA4F48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07639"/>
            <a:ext cx="9666844" cy="4001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is strength?</a:t>
            </a:r>
          </a:p>
          <a:p>
            <a:r>
              <a:rPr lang="en-US" sz="2000" dirty="0"/>
              <a:t>The capacity of an object or substance to withstand great force or pressure. </a:t>
            </a:r>
          </a:p>
          <a:p>
            <a:r>
              <a:rPr lang="en-US" sz="2000" dirty="0"/>
              <a:t>Strength is </a:t>
            </a:r>
            <a:r>
              <a:rPr lang="en-US" sz="2000" b="1" dirty="0"/>
              <a:t>inherent capacity to manifest energy</a:t>
            </a:r>
            <a:r>
              <a:rPr lang="en-US" sz="2000" dirty="0"/>
              <a:t>, to </a:t>
            </a:r>
            <a:r>
              <a:rPr lang="en-US" sz="2000" b="1" dirty="0"/>
              <a:t>endure</a:t>
            </a:r>
            <a:r>
              <a:rPr lang="en-US" sz="2000" dirty="0"/>
              <a:t>, and to </a:t>
            </a:r>
            <a:r>
              <a:rPr lang="en-US" sz="2000" b="1" dirty="0"/>
              <a:t>resist</a:t>
            </a:r>
            <a:r>
              <a:rPr lang="en-US" sz="2000" dirty="0"/>
              <a:t>. Power used to overcome resistance.</a:t>
            </a:r>
          </a:p>
          <a:p>
            <a:r>
              <a:rPr lang="en-US" sz="2000" dirty="0"/>
              <a:t>Strength is sensitive. It knows its power, and therefore discriminating in its usage. There is no tendency of avoidance. Strength is an </a:t>
            </a:r>
            <a:r>
              <a:rPr lang="en-US" sz="2000" b="1" dirty="0"/>
              <a:t>embodiment of benevolence and nourishment</a:t>
            </a:r>
            <a:r>
              <a:rPr lang="en-US" sz="2000" dirty="0"/>
              <a:t>. </a:t>
            </a:r>
            <a:r>
              <a:rPr lang="en-US" sz="2000" b="1" dirty="0">
                <a:hlinkClick r:id="rId2"/>
              </a:rPr>
              <a:t>Author:</a:t>
            </a:r>
            <a:r>
              <a:rPr lang="en-US" sz="2000" dirty="0">
                <a:hlinkClick r:id="rId2"/>
              </a:rPr>
              <a:t> Umar Zulqarnain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9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A752D-C1CE-4266-AC55-BB45FCCC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08980-979C-4C46-874C-28720913F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233" y="2603499"/>
            <a:ext cx="9789951" cy="3621131"/>
          </a:xfrm>
        </p:spPr>
        <p:txBody>
          <a:bodyPr/>
          <a:lstStyle/>
          <a:p>
            <a:r>
              <a:rPr lang="en-US" sz="3200" b="1" dirty="0"/>
              <a:t>Where can you go to find strength when you feel weak?</a:t>
            </a:r>
            <a:r>
              <a:rPr lang="en-US" sz="3200" dirty="0"/>
              <a:t> </a:t>
            </a:r>
          </a:p>
          <a:p>
            <a:r>
              <a:rPr lang="en-US" sz="3200" dirty="0"/>
              <a:t>How do you stay strong in the time of trouble?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CD49-A24B-4303-9BE9-9A635950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F7D79-5526-4452-B388-47021CB64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176" y="2290193"/>
            <a:ext cx="10335237" cy="4102217"/>
          </a:xfrm>
        </p:spPr>
        <p:txBody>
          <a:bodyPr>
            <a:normAutofit/>
          </a:bodyPr>
          <a:lstStyle/>
          <a:p>
            <a:r>
              <a:rPr lang="en-US" sz="2800" dirty="0"/>
              <a:t>If you are struggling? Pray</a:t>
            </a:r>
          </a:p>
          <a:p>
            <a:r>
              <a:rPr lang="en-US" sz="2800" dirty="0"/>
              <a:t>Discover healing, strength and power as you commune with our Father in heaven.</a:t>
            </a:r>
          </a:p>
          <a:p>
            <a:r>
              <a:rPr lang="en-US" sz="2800" dirty="0"/>
              <a:t>God can give us strength and guidance in difficult times through the Word of God and prayer. </a:t>
            </a:r>
          </a:p>
          <a:p>
            <a:r>
              <a:rPr lang="en-US" sz="2800" dirty="0"/>
              <a:t>We will experience a renewed heart and mind when you combine the power of God's Word and prayer! </a:t>
            </a:r>
          </a:p>
        </p:txBody>
      </p:sp>
    </p:spTree>
    <p:extLst>
      <p:ext uri="{BB962C8B-B14F-4D97-AF65-F5344CB8AC3E}">
        <p14:creationId xmlns:p14="http://schemas.microsoft.com/office/powerpoint/2010/main" val="194481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C56E2-3A1B-467A-BE1B-035AB46C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0D168-9291-4659-A6D8-BECAD5530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4" y="2357306"/>
            <a:ext cx="10754686" cy="38421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Are you seeking strength from God today? </a:t>
            </a:r>
          </a:p>
          <a:p>
            <a:r>
              <a:rPr lang="en-US" sz="2400" dirty="0"/>
              <a:t>I encourage you to take God’s word with you and let Him work it into your heart and life.</a:t>
            </a:r>
          </a:p>
          <a:p>
            <a:r>
              <a:rPr lang="en-US" sz="2400" dirty="0"/>
              <a:t>The Bible offers many valuable quotes and verses on finding strength for hard times and encouraging our faith when we feel despair.</a:t>
            </a:r>
          </a:p>
          <a:p>
            <a:r>
              <a:rPr lang="en-US" sz="2400" dirty="0"/>
              <a:t>Satan's goal is to make us feel weak, useless and ultimately to destroy us. </a:t>
            </a:r>
          </a:p>
          <a:p>
            <a:r>
              <a:rPr lang="en-US" sz="2400" dirty="0"/>
              <a:t>Fight his attacks at your mind, body soul with the truths of Scripture! You have a loving God who can and will go before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1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8681-43B2-40B4-A6B4-7FB33B946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223AA-2D05-4C3C-BD4A-B6F5E88F5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08" y="2306971"/>
            <a:ext cx="10352015" cy="405188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How to be Strengthened in the Lord</a:t>
            </a:r>
          </a:p>
          <a:p>
            <a:r>
              <a:rPr lang="en-US" sz="2400" b="1" dirty="0"/>
              <a:t>Seek Strength</a:t>
            </a:r>
            <a:r>
              <a:rPr lang="en-US" sz="2400" dirty="0"/>
              <a:t>-</a:t>
            </a:r>
            <a:r>
              <a:rPr lang="en-US" sz="2400" i="1" dirty="0"/>
              <a:t>Seek the LORD and his strength;  seek his presence continually!</a:t>
            </a:r>
            <a:r>
              <a:rPr lang="en-US" sz="2400" b="1" dirty="0"/>
              <a:t> 1 Chronicles 16:11</a:t>
            </a:r>
          </a:p>
          <a:p>
            <a:r>
              <a:rPr lang="en-US" sz="2400" b="1" dirty="0"/>
              <a:t>Strength Through Christ-</a:t>
            </a:r>
            <a:r>
              <a:rPr lang="en-US" sz="2400" i="1" dirty="0"/>
              <a:t>I can do all things through him who strengthens me. Phil. 4:13</a:t>
            </a:r>
          </a:p>
          <a:p>
            <a:r>
              <a:rPr lang="en-US" sz="2400" b="1" dirty="0"/>
              <a:t>Keep Doing Good</a:t>
            </a:r>
            <a:r>
              <a:rPr lang="en-US" sz="2400" dirty="0"/>
              <a:t>-</a:t>
            </a:r>
            <a:r>
              <a:rPr lang="en-US" sz="2400" i="1" dirty="0"/>
              <a:t> As for you, brothers, do not grow weary in doing good-II Thess. 3:13</a:t>
            </a:r>
          </a:p>
          <a:p>
            <a:r>
              <a:rPr lang="en-US" sz="2400" i="1" dirty="0"/>
              <a:t>And let us not grow weary of doing good, for in due season we will reap, if we do not give up. Gal. 6:9</a:t>
            </a:r>
            <a:endParaRPr lang="en-US" sz="2400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1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906B0-C15C-460D-8407-DD280100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FBF54-A5C8-42D9-A3D3-6EB421A62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2382473"/>
            <a:ext cx="10083567" cy="396799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How to be Strengthened in the Lord</a:t>
            </a:r>
          </a:p>
          <a:p>
            <a:r>
              <a:rPr lang="en-US" sz="2800" b="1" dirty="0"/>
              <a:t>Hope</a:t>
            </a:r>
            <a:r>
              <a:rPr lang="en-US" sz="2800" dirty="0"/>
              <a:t>-</a:t>
            </a:r>
            <a:r>
              <a:rPr lang="en-US" sz="2800" i="1" dirty="0"/>
              <a:t>Rejoice in </a:t>
            </a:r>
            <a:r>
              <a:rPr lang="en-US" sz="2800" i="1" dirty="0">
                <a:hlinkClick r:id="rId2"/>
              </a:rPr>
              <a:t>hope</a:t>
            </a:r>
            <a:r>
              <a:rPr lang="en-US" sz="2800" i="1" dirty="0"/>
              <a:t>, be patient in tribulation, be constant in prayer</a:t>
            </a:r>
            <a:r>
              <a:rPr lang="en-US" sz="2800" dirty="0"/>
              <a:t>. Rom. 12:12</a:t>
            </a:r>
          </a:p>
          <a:p>
            <a:r>
              <a:rPr lang="en-US" sz="2800" i="1" dirty="0"/>
              <a:t>For I know the plans I have for you, declares the LORD, plans for welfare and not for evil, to give you a future and a hope. Jer. 29:11</a:t>
            </a:r>
          </a:p>
          <a:p>
            <a:r>
              <a:rPr lang="en-US" sz="2800" b="1" dirty="0"/>
              <a:t>Peace-</a:t>
            </a:r>
            <a:r>
              <a:rPr lang="en-US" sz="2800" i="1" dirty="0"/>
              <a:t>For to set the </a:t>
            </a:r>
            <a:r>
              <a:rPr lang="en-US" i="1" dirty="0"/>
              <a:t>mind on the flesh is death, but to set the mind on the Spirit is life and peace. Rom. 8:6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E6864-FD87-4C5A-A174-467C60762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4B17E-1116-40DE-9FA3-3A5437CA0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10" y="2340528"/>
            <a:ext cx="10242958" cy="397638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How to be Strengthened in the Lord</a:t>
            </a:r>
          </a:p>
          <a:p>
            <a:r>
              <a:rPr lang="en-US" sz="2400" b="1" i="1" dirty="0"/>
              <a:t>Patience</a:t>
            </a:r>
            <a:r>
              <a:rPr lang="en-US" sz="2400" i="1" dirty="0"/>
              <a:t>-And we urge you, brothers, admonish the idle encourage the fainthearted, help the weak, be patient with them all. I Thess. 5:14</a:t>
            </a:r>
          </a:p>
          <a:p>
            <a:r>
              <a:rPr lang="en-US" sz="2400" b="1" i="1" dirty="0"/>
              <a:t>A Joyful Heart (laughter)-</a:t>
            </a:r>
            <a:r>
              <a:rPr lang="en-US" sz="2400" i="1" dirty="0"/>
              <a:t>A joyful heart is good medicine, But a crushed spirit dries up the bones. Prov. 17:22</a:t>
            </a:r>
          </a:p>
          <a:p>
            <a:r>
              <a:rPr lang="en-US" sz="2400" b="1" i="1" dirty="0"/>
              <a:t>Joy</a:t>
            </a:r>
            <a:r>
              <a:rPr lang="en-US" sz="2400" i="1" dirty="0"/>
              <a:t>-The Joy of the Lord is your strength. Neh. 8:10</a:t>
            </a:r>
          </a:p>
          <a:p>
            <a:r>
              <a:rPr lang="en-US" sz="2400" b="1" i="1" dirty="0"/>
              <a:t>Trust in the Lord</a:t>
            </a:r>
            <a:r>
              <a:rPr lang="en-US" sz="2400" i="1" dirty="0"/>
              <a:t>-Trust in the Lord forever: for in the Lord JEHOVAH is everlasting strength. Is. 26:4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6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09E23-2B5C-462D-9FF0-55466041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 pt.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60130-D7C9-44DB-8F8A-99E1E55A3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901" y="2348917"/>
            <a:ext cx="10586905" cy="3926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In Summary</a:t>
            </a:r>
          </a:p>
          <a:p>
            <a:r>
              <a:rPr lang="en-US" sz="2000" dirty="0"/>
              <a:t>Seek God’s Strength.</a:t>
            </a:r>
          </a:p>
          <a:p>
            <a:r>
              <a:rPr lang="en-US" sz="2000" dirty="0"/>
              <a:t>Remember your Strength Through Christ.</a:t>
            </a:r>
          </a:p>
          <a:p>
            <a:r>
              <a:rPr lang="en-US" sz="2000" dirty="0"/>
              <a:t>Keep Doing Good.</a:t>
            </a:r>
          </a:p>
          <a:p>
            <a:r>
              <a:rPr lang="en-US" sz="2000" dirty="0"/>
              <a:t>Hope in God.</a:t>
            </a:r>
          </a:p>
          <a:p>
            <a:r>
              <a:rPr lang="en-US" sz="2000" dirty="0"/>
              <a:t>Peace-Keep your mind stayed on Him (God).</a:t>
            </a:r>
          </a:p>
          <a:p>
            <a:r>
              <a:rPr lang="en-US" sz="2000" dirty="0"/>
              <a:t>Patience-Wait on the Lord.</a:t>
            </a:r>
          </a:p>
          <a:p>
            <a:r>
              <a:rPr lang="en-US" sz="2000" dirty="0"/>
              <a:t>Joyful Heart-Laughter and Joy is medicine and strength.</a:t>
            </a:r>
          </a:p>
          <a:p>
            <a:r>
              <a:rPr lang="en-US" sz="2000" dirty="0"/>
              <a:t>Trust in God-He is your strong tower and refuge.</a:t>
            </a:r>
          </a:p>
        </p:txBody>
      </p:sp>
    </p:spTree>
    <p:extLst>
      <p:ext uri="{BB962C8B-B14F-4D97-AF65-F5344CB8AC3E}">
        <p14:creationId xmlns:p14="http://schemas.microsoft.com/office/powerpoint/2010/main" val="1375216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186</TotalTime>
  <Words>807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 Boardroom</vt:lpstr>
      <vt:lpstr>Strength pt. 1</vt:lpstr>
      <vt:lpstr>Strength pt. 1</vt:lpstr>
      <vt:lpstr>Strength pt. 1</vt:lpstr>
      <vt:lpstr>Strength pt. 1</vt:lpstr>
      <vt:lpstr>Strength pt. 1</vt:lpstr>
      <vt:lpstr>Strength pt. 1</vt:lpstr>
      <vt:lpstr>Strength pt. 1</vt:lpstr>
      <vt:lpstr>Strength pt. 1</vt:lpstr>
      <vt:lpstr>Strength pt. 1</vt:lpstr>
      <vt:lpstr>Strength pt. 1</vt:lpstr>
      <vt:lpstr>Strength pt. 1</vt:lpstr>
      <vt:lpstr>Strength pt. 1</vt:lpstr>
      <vt:lpstr>Strength pt. 1</vt:lpstr>
      <vt:lpstr>Strength pt. 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</dc:title>
  <dc:creator>Stubbs, Patricia</dc:creator>
  <cp:lastModifiedBy>Stubbs, Patricia</cp:lastModifiedBy>
  <cp:revision>16</cp:revision>
  <dcterms:created xsi:type="dcterms:W3CDTF">2020-04-06T15:50:39Z</dcterms:created>
  <dcterms:modified xsi:type="dcterms:W3CDTF">2020-04-14T19:12:05Z</dcterms:modified>
</cp:coreProperties>
</file>