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87" r:id="rId3"/>
    <p:sldId id="281" r:id="rId4"/>
    <p:sldId id="277" r:id="rId5"/>
    <p:sldId id="289" r:id="rId6"/>
    <p:sldId id="286" r:id="rId7"/>
    <p:sldId id="290" r:id="rId8"/>
    <p:sldId id="291" r:id="rId9"/>
    <p:sldId id="283" r:id="rId10"/>
    <p:sldId id="288" r:id="rId11"/>
    <p:sldId id="260" r:id="rId12"/>
    <p:sldId id="261" r:id="rId13"/>
    <p:sldId id="262" r:id="rId14"/>
    <p:sldId id="263" r:id="rId15"/>
    <p:sldId id="267" r:id="rId16"/>
    <p:sldId id="265" r:id="rId17"/>
    <p:sldId id="266" r:id="rId18"/>
    <p:sldId id="264" r:id="rId19"/>
    <p:sldId id="268" r:id="rId20"/>
    <p:sldId id="274" r:id="rId21"/>
    <p:sldId id="278" r:id="rId22"/>
    <p:sldId id="280" r:id="rId23"/>
    <p:sldId id="269" r:id="rId24"/>
    <p:sldId id="270" r:id="rId25"/>
    <p:sldId id="271" r:id="rId26"/>
    <p:sldId id="284"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04D5288-287F-4DB6-9FF5-899083E4BA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67262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F9E1BE90-C807-4E37-8B5C-43ABE843B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4188" y="4243388"/>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D388CB4-2BEC-4259-A324-77FA4FB91188}"/>
              </a:ext>
            </a:extLst>
          </p:cNvPr>
          <p:cNvSpPr/>
          <p:nvPr/>
        </p:nvSpPr>
        <p:spPr bwMode="ltGray">
          <a:xfrm>
            <a:off x="0" y="2590800"/>
            <a:ext cx="672623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0C5FD8C0-18EB-415E-92BC-C82B0B1D8C33}"/>
              </a:ext>
            </a:extLst>
          </p:cNvPr>
          <p:cNvSpPr/>
          <p:nvPr/>
        </p:nvSpPr>
        <p:spPr>
          <a:xfrm>
            <a:off x="6834188" y="2590800"/>
            <a:ext cx="230822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2C813880-854C-48BC-8F4D-E66F99E07847}"/>
              </a:ext>
            </a:extLst>
          </p:cNvPr>
          <p:cNvSpPr>
            <a:spLocks noGrp="1"/>
          </p:cNvSpPr>
          <p:nvPr>
            <p:ph type="dt" sz="half" idx="10"/>
          </p:nvPr>
        </p:nvSpPr>
        <p:spPr>
          <a:xfrm>
            <a:off x="4556125" y="5935663"/>
            <a:ext cx="2057400" cy="365125"/>
          </a:xfrm>
        </p:spPr>
        <p:txBody>
          <a:bodyPr/>
          <a:lstStyle>
            <a:lvl1pPr>
              <a:defRPr/>
            </a:lvl1pPr>
          </a:lstStyle>
          <a:p>
            <a:pPr>
              <a:defRPr/>
            </a:pPr>
            <a:fld id="{DBA6C4E6-A0A1-4EF1-A42F-1EBACE8AE0CA}" type="datetimeFigureOut">
              <a:rPr lang="en-US"/>
              <a:pPr>
                <a:defRPr/>
              </a:pPr>
              <a:t>3/4/2020</a:t>
            </a:fld>
            <a:endParaRPr lang="en-US" dirty="0"/>
          </a:p>
        </p:txBody>
      </p:sp>
      <p:sp>
        <p:nvSpPr>
          <p:cNvPr id="9" name="Footer Placeholder 4">
            <a:extLst>
              <a:ext uri="{FF2B5EF4-FFF2-40B4-BE49-F238E27FC236}">
                <a16:creationId xmlns:a16="http://schemas.microsoft.com/office/drawing/2014/main" id="{CD43A1FC-3FDF-4C68-8B6F-B347D1DEE5AD}"/>
              </a:ext>
            </a:extLst>
          </p:cNvPr>
          <p:cNvSpPr>
            <a:spLocks noGrp="1"/>
          </p:cNvSpPr>
          <p:nvPr>
            <p:ph type="ftr" sz="quarter" idx="11"/>
          </p:nvPr>
        </p:nvSpPr>
        <p:spPr>
          <a:xfrm>
            <a:off x="533400" y="5935663"/>
            <a:ext cx="4021138" cy="365125"/>
          </a:xfrm>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DD541A16-0F92-43F5-9A43-263661DAF273}"/>
              </a:ext>
            </a:extLst>
          </p:cNvPr>
          <p:cNvSpPr>
            <a:spLocks noGrp="1"/>
          </p:cNvSpPr>
          <p:nvPr>
            <p:ph type="sldNum" sz="quarter" idx="12"/>
          </p:nvPr>
        </p:nvSpPr>
        <p:spPr>
          <a:xfrm>
            <a:off x="7010400" y="2749550"/>
            <a:ext cx="1370013" cy="1357313"/>
          </a:xfrm>
        </p:spPr>
        <p:txBody>
          <a:bodyPr/>
          <a:lstStyle>
            <a:lvl1pPr>
              <a:defRPr/>
            </a:lvl1pPr>
          </a:lstStyle>
          <a:p>
            <a:fld id="{DE695A73-9136-4090-B3D2-B3476519E14E}" type="slidenum">
              <a:rPr lang="en-US" altLang="en-US"/>
              <a:pPr/>
              <a:t>‹#›</a:t>
            </a:fld>
            <a:endParaRPr lang="en-US" altLang="en-US"/>
          </a:p>
        </p:txBody>
      </p:sp>
    </p:spTree>
    <p:extLst>
      <p:ext uri="{BB962C8B-B14F-4D97-AF65-F5344CB8AC3E}">
        <p14:creationId xmlns:p14="http://schemas.microsoft.com/office/powerpoint/2010/main" val="294378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C43FB385-8E0E-4F8A-833F-DE853811758E}"/>
              </a:ext>
            </a:extLst>
          </p:cNvPr>
          <p:cNvGrpSpPr>
            <a:grpSpLocks/>
          </p:cNvGrpSpPr>
          <p:nvPr/>
        </p:nvGrpSpPr>
        <p:grpSpPr bwMode="auto">
          <a:xfrm>
            <a:off x="0" y="4572000"/>
            <a:ext cx="9161463" cy="1676400"/>
            <a:chOff x="0" y="2895600"/>
            <a:chExt cx="9161969" cy="1677035"/>
          </a:xfrm>
        </p:grpSpPr>
        <p:pic>
          <p:nvPicPr>
            <p:cNvPr id="6" name="Picture 8">
              <a:extLst>
                <a:ext uri="{FF2B5EF4-FFF2-40B4-BE49-F238E27FC236}">
                  <a16:creationId xmlns:a16="http://schemas.microsoft.com/office/drawing/2014/main" id="{B12B1E26-59D3-4B10-91EC-258BAAC4D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A272F169-5BFD-47F9-B715-A78F329E2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93C9BFA6-E98E-4F2F-8039-AB066CA2983E}"/>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8C245D1B-3E79-420F-8795-64FADEB8E30F}"/>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6E3A4AB5-8FDD-46CC-9D87-745F3334A9ED}"/>
              </a:ext>
            </a:extLst>
          </p:cNvPr>
          <p:cNvSpPr>
            <a:spLocks noGrp="1"/>
          </p:cNvSpPr>
          <p:nvPr>
            <p:ph type="dt" sz="half" idx="10"/>
          </p:nvPr>
        </p:nvSpPr>
        <p:spPr/>
        <p:txBody>
          <a:bodyPr/>
          <a:lstStyle>
            <a:lvl1pPr>
              <a:defRPr/>
            </a:lvl1pPr>
          </a:lstStyle>
          <a:p>
            <a:pPr>
              <a:defRPr/>
            </a:pPr>
            <a:fld id="{467DF903-FA65-4A0E-9406-3838429BEDB7}"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1817D8E6-5D53-441B-848D-C49E46901DD9}"/>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7A016D02-71B2-4206-86AF-0FB07DF1A9AA}"/>
              </a:ext>
            </a:extLst>
          </p:cNvPr>
          <p:cNvSpPr>
            <a:spLocks noGrp="1"/>
          </p:cNvSpPr>
          <p:nvPr>
            <p:ph type="sldNum" sz="quarter" idx="12"/>
          </p:nvPr>
        </p:nvSpPr>
        <p:spPr>
          <a:xfrm>
            <a:off x="7856538" y="4711700"/>
            <a:ext cx="1149350" cy="1090613"/>
          </a:xfrm>
        </p:spPr>
        <p:txBody>
          <a:bodyPr/>
          <a:lstStyle>
            <a:lvl1pPr>
              <a:defRPr/>
            </a:lvl1pPr>
          </a:lstStyle>
          <a:p>
            <a:fld id="{C3F0E00A-0330-4FBB-8F1D-BF05A44DCC5C}" type="slidenum">
              <a:rPr lang="en-US" altLang="en-US"/>
              <a:pPr/>
              <a:t>‹#›</a:t>
            </a:fld>
            <a:endParaRPr lang="en-US" altLang="en-US"/>
          </a:p>
        </p:txBody>
      </p:sp>
    </p:spTree>
    <p:extLst>
      <p:ext uri="{BB962C8B-B14F-4D97-AF65-F5344CB8AC3E}">
        <p14:creationId xmlns:p14="http://schemas.microsoft.com/office/powerpoint/2010/main" val="80506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A273943F-332A-4415-A0EA-F0FE1680ECC5}"/>
              </a:ext>
            </a:extLst>
          </p:cNvPr>
          <p:cNvGrpSpPr>
            <a:grpSpLocks/>
          </p:cNvGrpSpPr>
          <p:nvPr/>
        </p:nvGrpSpPr>
        <p:grpSpPr bwMode="auto">
          <a:xfrm>
            <a:off x="0" y="4572000"/>
            <a:ext cx="9161463" cy="1676400"/>
            <a:chOff x="0" y="2895600"/>
            <a:chExt cx="9161969" cy="1677035"/>
          </a:xfrm>
        </p:grpSpPr>
        <p:pic>
          <p:nvPicPr>
            <p:cNvPr id="6" name="Picture 8">
              <a:extLst>
                <a:ext uri="{FF2B5EF4-FFF2-40B4-BE49-F238E27FC236}">
                  <a16:creationId xmlns:a16="http://schemas.microsoft.com/office/drawing/2014/main" id="{ED5BAF65-E99E-4250-B24B-7BC89D2B9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57A79791-7E5E-42BA-B94B-9F62CD54A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309B4E57-AAE7-4B2E-9C6C-80E7AF07337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C6E6F5A6-F2AC-49EF-AD8A-5D305486D616}"/>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42D03E66-35C3-4338-82E1-63F9AD4DD206}"/>
              </a:ext>
            </a:extLst>
          </p:cNvPr>
          <p:cNvSpPr>
            <a:spLocks noGrp="1"/>
          </p:cNvSpPr>
          <p:nvPr>
            <p:ph type="dt" sz="half" idx="10"/>
          </p:nvPr>
        </p:nvSpPr>
        <p:spPr/>
        <p:txBody>
          <a:bodyPr/>
          <a:lstStyle>
            <a:lvl1pPr>
              <a:defRPr/>
            </a:lvl1pPr>
          </a:lstStyle>
          <a:p>
            <a:pPr>
              <a:defRPr/>
            </a:pPr>
            <a:fld id="{030AC8D5-3714-46F2-8E4F-C6CA7F8C9147}"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CA653D2E-4B3B-48F4-9DF7-D98898EB4944}"/>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74EF5787-969D-4F07-8E51-7401DE89CAB3}"/>
              </a:ext>
            </a:extLst>
          </p:cNvPr>
          <p:cNvSpPr>
            <a:spLocks noGrp="1"/>
          </p:cNvSpPr>
          <p:nvPr>
            <p:ph type="sldNum" sz="quarter" idx="12"/>
          </p:nvPr>
        </p:nvSpPr>
        <p:spPr>
          <a:xfrm>
            <a:off x="7856538" y="4711700"/>
            <a:ext cx="1149350" cy="1090613"/>
          </a:xfrm>
        </p:spPr>
        <p:txBody>
          <a:bodyPr/>
          <a:lstStyle>
            <a:lvl1pPr>
              <a:defRPr/>
            </a:lvl1pPr>
          </a:lstStyle>
          <a:p>
            <a:fld id="{69FC0636-80ED-452C-B82B-BAA1BE12A43A}" type="slidenum">
              <a:rPr lang="en-US" altLang="en-US"/>
              <a:pPr/>
              <a:t>‹#›</a:t>
            </a:fld>
            <a:endParaRPr lang="en-US" altLang="en-US"/>
          </a:p>
        </p:txBody>
      </p:sp>
    </p:spTree>
    <p:extLst>
      <p:ext uri="{BB962C8B-B14F-4D97-AF65-F5344CB8AC3E}">
        <p14:creationId xmlns:p14="http://schemas.microsoft.com/office/powerpoint/2010/main" val="170496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73B6E9AA-2C59-4402-B2FA-9FC1DF0AA64B}"/>
              </a:ext>
            </a:extLst>
          </p:cNvPr>
          <p:cNvGrpSpPr>
            <a:grpSpLocks/>
          </p:cNvGrpSpPr>
          <p:nvPr/>
        </p:nvGrpSpPr>
        <p:grpSpPr bwMode="auto">
          <a:xfrm>
            <a:off x="0" y="4572000"/>
            <a:ext cx="9161463" cy="1676400"/>
            <a:chOff x="0" y="2895600"/>
            <a:chExt cx="9161969" cy="1677035"/>
          </a:xfrm>
        </p:grpSpPr>
        <p:pic>
          <p:nvPicPr>
            <p:cNvPr id="6" name="Picture 8">
              <a:extLst>
                <a:ext uri="{FF2B5EF4-FFF2-40B4-BE49-F238E27FC236}">
                  <a16:creationId xmlns:a16="http://schemas.microsoft.com/office/drawing/2014/main" id="{1641209A-F91C-44AF-B1CD-2C54AD5D65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A464DE6F-2480-4D31-8223-B2819EB694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3E1F2DEC-3CB1-4EBF-B23B-CFA36BA77D2D}"/>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BCC79BDB-3D92-4D74-BA3A-77CAA67C4435}"/>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0" name="TextBox 9">
            <a:extLst>
              <a:ext uri="{FF2B5EF4-FFF2-40B4-BE49-F238E27FC236}">
                <a16:creationId xmlns:a16="http://schemas.microsoft.com/office/drawing/2014/main" id="{43AB0D8E-2206-4A6C-AA43-403B554908B7}"/>
              </a:ext>
            </a:extLst>
          </p:cNvPr>
          <p:cNvSpPr txBox="1"/>
          <p:nvPr/>
        </p:nvSpPr>
        <p:spPr>
          <a:xfrm>
            <a:off x="271463" y="747713"/>
            <a:ext cx="5334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7200" dirty="0">
                <a:effectLst/>
                <a:latin typeface="+mn-lt"/>
              </a:rPr>
              <a:t>“</a:t>
            </a:r>
          </a:p>
        </p:txBody>
      </p:sp>
      <p:sp>
        <p:nvSpPr>
          <p:cNvPr id="11" name="TextBox 10">
            <a:extLst>
              <a:ext uri="{FF2B5EF4-FFF2-40B4-BE49-F238E27FC236}">
                <a16:creationId xmlns:a16="http://schemas.microsoft.com/office/drawing/2014/main" id="{08DB698F-86A4-45F6-A85A-EBCDE85D0A21}"/>
              </a:ext>
            </a:extLst>
          </p:cNvPr>
          <p:cNvSpPr txBox="1"/>
          <p:nvPr/>
        </p:nvSpPr>
        <p:spPr>
          <a:xfrm>
            <a:off x="6967538" y="299878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7200" dirty="0">
                <a:effectLst/>
                <a:latin typeface="+mn-lt"/>
              </a:rPr>
              <a:t>”</a:t>
            </a:r>
          </a:p>
        </p:txBody>
      </p:sp>
      <p:sp>
        <p:nvSpPr>
          <p:cNvPr id="2" name="Title 1"/>
          <p:cNvSpPr>
            <a:spLocks noGrp="1"/>
          </p:cNvSpPr>
          <p:nvPr>
            <p:ph type="title"/>
          </p:nvPr>
        </p:nvSpPr>
        <p:spPr>
          <a:xfrm>
            <a:off x="767921" y="616983"/>
            <a:ext cx="642514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4">
            <a:extLst>
              <a:ext uri="{FF2B5EF4-FFF2-40B4-BE49-F238E27FC236}">
                <a16:creationId xmlns:a16="http://schemas.microsoft.com/office/drawing/2014/main" id="{89FC4728-EC9B-479D-BFF4-0F5D10F93D50}"/>
              </a:ext>
            </a:extLst>
          </p:cNvPr>
          <p:cNvSpPr>
            <a:spLocks noGrp="1"/>
          </p:cNvSpPr>
          <p:nvPr>
            <p:ph type="dt" sz="half" idx="14"/>
          </p:nvPr>
        </p:nvSpPr>
        <p:spPr/>
        <p:txBody>
          <a:bodyPr/>
          <a:lstStyle>
            <a:lvl1pPr>
              <a:defRPr/>
            </a:lvl1pPr>
          </a:lstStyle>
          <a:p>
            <a:pPr>
              <a:defRPr/>
            </a:pPr>
            <a:fld id="{7512359A-E472-4009-956D-01207657E8D8}" type="datetimeFigureOut">
              <a:rPr lang="en-US"/>
              <a:pPr>
                <a:defRPr/>
              </a:pPr>
              <a:t>3/4/2020</a:t>
            </a:fld>
            <a:endParaRPr lang="en-US" dirty="0"/>
          </a:p>
        </p:txBody>
      </p:sp>
      <p:sp>
        <p:nvSpPr>
          <p:cNvPr id="14" name="Footer Placeholder 5">
            <a:extLst>
              <a:ext uri="{FF2B5EF4-FFF2-40B4-BE49-F238E27FC236}">
                <a16:creationId xmlns:a16="http://schemas.microsoft.com/office/drawing/2014/main" id="{D0162E54-B6D4-4D92-B04C-7C84A7F9B703}"/>
              </a:ext>
            </a:extLst>
          </p:cNvPr>
          <p:cNvSpPr>
            <a:spLocks noGrp="1"/>
          </p:cNvSpPr>
          <p:nvPr>
            <p:ph type="ftr" sz="quarter" idx="15"/>
          </p:nvPr>
        </p:nvSpPr>
        <p:spPr/>
        <p:txBody>
          <a:bodyPr/>
          <a:lstStyle>
            <a:lvl1pPr>
              <a:defRPr/>
            </a:lvl1pPr>
          </a:lstStyle>
          <a:p>
            <a:pPr>
              <a:defRPr/>
            </a:pPr>
            <a:endParaRPr lang="en-US"/>
          </a:p>
        </p:txBody>
      </p:sp>
      <p:sp>
        <p:nvSpPr>
          <p:cNvPr id="15" name="Slide Number Placeholder 6">
            <a:extLst>
              <a:ext uri="{FF2B5EF4-FFF2-40B4-BE49-F238E27FC236}">
                <a16:creationId xmlns:a16="http://schemas.microsoft.com/office/drawing/2014/main" id="{CA6CCA24-1DB4-446D-B1AD-F8C992A57876}"/>
              </a:ext>
            </a:extLst>
          </p:cNvPr>
          <p:cNvSpPr>
            <a:spLocks noGrp="1"/>
          </p:cNvSpPr>
          <p:nvPr>
            <p:ph type="sldNum" sz="quarter" idx="16"/>
          </p:nvPr>
        </p:nvSpPr>
        <p:spPr>
          <a:xfrm>
            <a:off x="7856538" y="4710113"/>
            <a:ext cx="1149350" cy="1090612"/>
          </a:xfrm>
        </p:spPr>
        <p:txBody>
          <a:bodyPr/>
          <a:lstStyle>
            <a:lvl1pPr>
              <a:defRPr/>
            </a:lvl1pPr>
          </a:lstStyle>
          <a:p>
            <a:fld id="{F4A3D064-AABC-41FF-8A12-A6838AA8271B}" type="slidenum">
              <a:rPr lang="en-US" altLang="en-US"/>
              <a:pPr/>
              <a:t>‹#›</a:t>
            </a:fld>
            <a:endParaRPr lang="en-US" altLang="en-US"/>
          </a:p>
        </p:txBody>
      </p:sp>
    </p:spTree>
    <p:extLst>
      <p:ext uri="{BB962C8B-B14F-4D97-AF65-F5344CB8AC3E}">
        <p14:creationId xmlns:p14="http://schemas.microsoft.com/office/powerpoint/2010/main" val="1818763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2A453FE8-0BD7-4DCD-BE72-E4FE054F12C2}"/>
              </a:ext>
            </a:extLst>
          </p:cNvPr>
          <p:cNvGrpSpPr>
            <a:grpSpLocks/>
          </p:cNvGrpSpPr>
          <p:nvPr/>
        </p:nvGrpSpPr>
        <p:grpSpPr bwMode="auto">
          <a:xfrm>
            <a:off x="0" y="4572000"/>
            <a:ext cx="9161463" cy="1676400"/>
            <a:chOff x="0" y="2895600"/>
            <a:chExt cx="9161969" cy="1677035"/>
          </a:xfrm>
        </p:grpSpPr>
        <p:pic>
          <p:nvPicPr>
            <p:cNvPr id="6" name="Picture 8">
              <a:extLst>
                <a:ext uri="{FF2B5EF4-FFF2-40B4-BE49-F238E27FC236}">
                  <a16:creationId xmlns:a16="http://schemas.microsoft.com/office/drawing/2014/main" id="{0972C8ED-5124-480D-93F4-B46C972E3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8416B99C-D47B-4253-A989-86C1AE959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6112940E-1E34-4167-92B4-BEC720637331}"/>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246B2EE8-9B83-479B-96E2-5CBE427B9D88}"/>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89BC1C53-7861-48BD-A45D-DC710324898B}"/>
              </a:ext>
            </a:extLst>
          </p:cNvPr>
          <p:cNvSpPr>
            <a:spLocks noGrp="1"/>
          </p:cNvSpPr>
          <p:nvPr>
            <p:ph type="dt" sz="half" idx="10"/>
          </p:nvPr>
        </p:nvSpPr>
        <p:spPr/>
        <p:txBody>
          <a:bodyPr/>
          <a:lstStyle>
            <a:lvl1pPr>
              <a:defRPr/>
            </a:lvl1pPr>
          </a:lstStyle>
          <a:p>
            <a:pPr>
              <a:defRPr/>
            </a:pPr>
            <a:fld id="{70FC4829-2DEB-41C0-BA7D-1D3F9A6A676F}"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E69C998C-7216-4A10-A340-F7DEF7EB2B5F}"/>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BC161106-4709-4685-829F-7D2C6788E890}"/>
              </a:ext>
            </a:extLst>
          </p:cNvPr>
          <p:cNvSpPr>
            <a:spLocks noGrp="1"/>
          </p:cNvSpPr>
          <p:nvPr>
            <p:ph type="sldNum" sz="quarter" idx="12"/>
          </p:nvPr>
        </p:nvSpPr>
        <p:spPr>
          <a:xfrm>
            <a:off x="7856538" y="4710113"/>
            <a:ext cx="1149350" cy="1090612"/>
          </a:xfrm>
        </p:spPr>
        <p:txBody>
          <a:bodyPr/>
          <a:lstStyle>
            <a:lvl1pPr>
              <a:defRPr/>
            </a:lvl1pPr>
          </a:lstStyle>
          <a:p>
            <a:fld id="{1BFD9AC2-88FA-4D21-B5FD-FC2F64943BE2}" type="slidenum">
              <a:rPr lang="en-US" altLang="en-US"/>
              <a:pPr/>
              <a:t>‹#›</a:t>
            </a:fld>
            <a:endParaRPr lang="en-US" altLang="en-US"/>
          </a:p>
        </p:txBody>
      </p:sp>
    </p:spTree>
    <p:extLst>
      <p:ext uri="{BB962C8B-B14F-4D97-AF65-F5344CB8AC3E}">
        <p14:creationId xmlns:p14="http://schemas.microsoft.com/office/powerpoint/2010/main" val="186490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13" name="Group 7">
            <a:extLst>
              <a:ext uri="{FF2B5EF4-FFF2-40B4-BE49-F238E27FC236}">
                <a16:creationId xmlns:a16="http://schemas.microsoft.com/office/drawing/2014/main" id="{58D5FD0C-61A3-4EF3-9FC0-CF63D1F7B0AF}"/>
              </a:ext>
            </a:extLst>
          </p:cNvPr>
          <p:cNvGrpSpPr>
            <a:grpSpLocks/>
          </p:cNvGrpSpPr>
          <p:nvPr/>
        </p:nvGrpSpPr>
        <p:grpSpPr bwMode="auto">
          <a:xfrm>
            <a:off x="0" y="609600"/>
            <a:ext cx="9161463" cy="1676400"/>
            <a:chOff x="0" y="2895600"/>
            <a:chExt cx="9161969" cy="1677035"/>
          </a:xfrm>
        </p:grpSpPr>
        <p:pic>
          <p:nvPicPr>
            <p:cNvPr id="14" name="Picture 8">
              <a:extLst>
                <a:ext uri="{FF2B5EF4-FFF2-40B4-BE49-F238E27FC236}">
                  <a16:creationId xmlns:a16="http://schemas.microsoft.com/office/drawing/2014/main" id="{833DB2B9-AC09-4733-BFBB-718BE7B41F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a:extLst>
                <a:ext uri="{FF2B5EF4-FFF2-40B4-BE49-F238E27FC236}">
                  <a16:creationId xmlns:a16="http://schemas.microsoft.com/office/drawing/2014/main" id="{EE09B06D-E3AB-44FC-9235-08D082BF81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16:creationId xmlns:a16="http://schemas.microsoft.com/office/drawing/2014/main" id="{A5DE16CF-92DC-4276-8346-5BCC424CF403}"/>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850A8810-7A40-49B0-A13F-F99EC67FFA72}"/>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Date Placeholder 2">
            <a:extLst>
              <a:ext uri="{FF2B5EF4-FFF2-40B4-BE49-F238E27FC236}">
                <a16:creationId xmlns:a16="http://schemas.microsoft.com/office/drawing/2014/main" id="{7E5D2A6C-9E76-445F-9759-D805AC3D7BA3}"/>
              </a:ext>
            </a:extLst>
          </p:cNvPr>
          <p:cNvSpPr>
            <a:spLocks noGrp="1"/>
          </p:cNvSpPr>
          <p:nvPr>
            <p:ph type="dt" sz="half" idx="18"/>
          </p:nvPr>
        </p:nvSpPr>
        <p:spPr/>
        <p:txBody>
          <a:bodyPr/>
          <a:lstStyle>
            <a:lvl1pPr>
              <a:defRPr/>
            </a:lvl1pPr>
          </a:lstStyle>
          <a:p>
            <a:pPr>
              <a:defRPr/>
            </a:pPr>
            <a:fld id="{DBD10E12-7C27-4F14-9089-033391488E70}" type="datetimeFigureOut">
              <a:rPr lang="en-US"/>
              <a:pPr>
                <a:defRPr/>
              </a:pPr>
              <a:t>3/4/2020</a:t>
            </a:fld>
            <a:endParaRPr lang="en-US" dirty="0"/>
          </a:p>
        </p:txBody>
      </p:sp>
      <p:sp>
        <p:nvSpPr>
          <p:cNvPr id="20" name="Footer Placeholder 3">
            <a:extLst>
              <a:ext uri="{FF2B5EF4-FFF2-40B4-BE49-F238E27FC236}">
                <a16:creationId xmlns:a16="http://schemas.microsoft.com/office/drawing/2014/main" id="{EDFB473A-3771-4439-90E3-4ACF433148FE}"/>
              </a:ext>
            </a:extLst>
          </p:cNvPr>
          <p:cNvSpPr>
            <a:spLocks noGrp="1"/>
          </p:cNvSpPr>
          <p:nvPr>
            <p:ph type="ftr" sz="quarter" idx="19"/>
          </p:nvPr>
        </p:nvSpPr>
        <p:spPr/>
        <p:txBody>
          <a:bodyPr/>
          <a:lstStyle>
            <a:lvl1pPr>
              <a:defRPr/>
            </a:lvl1pPr>
          </a:lstStyle>
          <a:p>
            <a:pPr>
              <a:defRPr/>
            </a:pPr>
            <a:endParaRPr lang="en-US"/>
          </a:p>
        </p:txBody>
      </p:sp>
      <p:sp>
        <p:nvSpPr>
          <p:cNvPr id="21" name="Slide Number Placeholder 4">
            <a:extLst>
              <a:ext uri="{FF2B5EF4-FFF2-40B4-BE49-F238E27FC236}">
                <a16:creationId xmlns:a16="http://schemas.microsoft.com/office/drawing/2014/main" id="{4F575459-3E7B-4CC9-BCD8-1D239D2813F7}"/>
              </a:ext>
            </a:extLst>
          </p:cNvPr>
          <p:cNvSpPr>
            <a:spLocks noGrp="1"/>
          </p:cNvSpPr>
          <p:nvPr>
            <p:ph type="sldNum" sz="quarter" idx="20"/>
          </p:nvPr>
        </p:nvSpPr>
        <p:spPr/>
        <p:txBody>
          <a:bodyPr/>
          <a:lstStyle>
            <a:lvl1pPr>
              <a:defRPr/>
            </a:lvl1pPr>
          </a:lstStyle>
          <a:p>
            <a:fld id="{03EE9AB2-D969-4AE5-A513-C483F852B3C8}" type="slidenum">
              <a:rPr lang="en-US" altLang="en-US"/>
              <a:pPr/>
              <a:t>‹#›</a:t>
            </a:fld>
            <a:endParaRPr lang="en-US" altLang="en-US"/>
          </a:p>
        </p:txBody>
      </p:sp>
    </p:spTree>
    <p:extLst>
      <p:ext uri="{BB962C8B-B14F-4D97-AF65-F5344CB8AC3E}">
        <p14:creationId xmlns:p14="http://schemas.microsoft.com/office/powerpoint/2010/main" val="1973656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12" name="Group 7">
            <a:extLst>
              <a:ext uri="{FF2B5EF4-FFF2-40B4-BE49-F238E27FC236}">
                <a16:creationId xmlns:a16="http://schemas.microsoft.com/office/drawing/2014/main" id="{FC481D9B-C228-4B08-8406-E38A176DC0A5}"/>
              </a:ext>
            </a:extLst>
          </p:cNvPr>
          <p:cNvGrpSpPr>
            <a:grpSpLocks/>
          </p:cNvGrpSpPr>
          <p:nvPr/>
        </p:nvGrpSpPr>
        <p:grpSpPr bwMode="auto">
          <a:xfrm>
            <a:off x="0" y="609600"/>
            <a:ext cx="9161463" cy="1676400"/>
            <a:chOff x="0" y="2895600"/>
            <a:chExt cx="9161969" cy="1677035"/>
          </a:xfrm>
        </p:grpSpPr>
        <p:pic>
          <p:nvPicPr>
            <p:cNvPr id="13" name="Picture 8">
              <a:extLst>
                <a:ext uri="{FF2B5EF4-FFF2-40B4-BE49-F238E27FC236}">
                  <a16:creationId xmlns:a16="http://schemas.microsoft.com/office/drawing/2014/main" id="{EA57CB67-9539-4D86-8BDE-2D3B87232A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a:extLst>
                <a:ext uri="{FF2B5EF4-FFF2-40B4-BE49-F238E27FC236}">
                  <a16:creationId xmlns:a16="http://schemas.microsoft.com/office/drawing/2014/main" id="{2ECF2E1A-B2AD-409B-8824-356A767789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extLst>
                <a:ext uri="{FF2B5EF4-FFF2-40B4-BE49-F238E27FC236}">
                  <a16:creationId xmlns:a16="http://schemas.microsoft.com/office/drawing/2014/main" id="{88559192-6CC2-41AA-9AEF-3D36B4DF702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F8A1F38C-E61A-4C98-A6D6-ADE2333EC98B}"/>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1" name="Text Placeholder 3"/>
          <p:cNvSpPr>
            <a:spLocks noGrp="1"/>
          </p:cNvSpPr>
          <p:nvPr>
            <p:ph type="body" sz="half" idx="18"/>
          </p:nvPr>
        </p:nvSpPr>
        <p:spPr>
          <a:xfrm>
            <a:off x="532391" y="4873765"/>
            <a:ext cx="219225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4" name="Text Placeholder 3"/>
          <p:cNvSpPr>
            <a:spLocks noGrp="1"/>
          </p:cNvSpPr>
          <p:nvPr>
            <p:ph type="body" sz="half" idx="19"/>
          </p:nvPr>
        </p:nvSpPr>
        <p:spPr>
          <a:xfrm>
            <a:off x="2869483" y="4873764"/>
            <a:ext cx="2218004"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27" name="Text Placeholder 3"/>
          <p:cNvSpPr>
            <a:spLocks noGrp="1"/>
          </p:cNvSpPr>
          <p:nvPr>
            <p:ph type="body" sz="half" idx="20"/>
          </p:nvPr>
        </p:nvSpPr>
        <p:spPr>
          <a:xfrm>
            <a:off x="5230934" y="4873762"/>
            <a:ext cx="2197239"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2">
            <a:extLst>
              <a:ext uri="{FF2B5EF4-FFF2-40B4-BE49-F238E27FC236}">
                <a16:creationId xmlns:a16="http://schemas.microsoft.com/office/drawing/2014/main" id="{CE11175A-025D-455A-8D6F-7457160E66BF}"/>
              </a:ext>
            </a:extLst>
          </p:cNvPr>
          <p:cNvSpPr>
            <a:spLocks noGrp="1"/>
          </p:cNvSpPr>
          <p:nvPr>
            <p:ph type="dt" sz="half" idx="23"/>
          </p:nvPr>
        </p:nvSpPr>
        <p:spPr/>
        <p:txBody>
          <a:bodyPr/>
          <a:lstStyle>
            <a:lvl1pPr>
              <a:defRPr/>
            </a:lvl1pPr>
          </a:lstStyle>
          <a:p>
            <a:pPr>
              <a:defRPr/>
            </a:pPr>
            <a:fld id="{6BBE7C87-AAD5-4256-AE54-200801C9C68F}" type="datetimeFigureOut">
              <a:rPr lang="en-US"/>
              <a:pPr>
                <a:defRPr/>
              </a:pPr>
              <a:t>3/4/2020</a:t>
            </a:fld>
            <a:endParaRPr lang="en-US" dirty="0"/>
          </a:p>
        </p:txBody>
      </p:sp>
      <p:sp>
        <p:nvSpPr>
          <p:cNvPr id="18" name="Footer Placeholder 3">
            <a:extLst>
              <a:ext uri="{FF2B5EF4-FFF2-40B4-BE49-F238E27FC236}">
                <a16:creationId xmlns:a16="http://schemas.microsoft.com/office/drawing/2014/main" id="{71787C8E-F489-48AB-9513-D0EB09430430}"/>
              </a:ext>
            </a:extLst>
          </p:cNvPr>
          <p:cNvSpPr>
            <a:spLocks noGrp="1"/>
          </p:cNvSpPr>
          <p:nvPr>
            <p:ph type="ftr" sz="quarter" idx="24"/>
          </p:nvPr>
        </p:nvSpPr>
        <p:spPr/>
        <p:txBody>
          <a:bodyPr/>
          <a:lstStyle>
            <a:lvl1pPr>
              <a:defRPr/>
            </a:lvl1pPr>
          </a:lstStyle>
          <a:p>
            <a:pPr>
              <a:defRPr/>
            </a:pPr>
            <a:endParaRPr lang="en-US"/>
          </a:p>
        </p:txBody>
      </p:sp>
      <p:sp>
        <p:nvSpPr>
          <p:cNvPr id="28" name="Slide Number Placeholder 4">
            <a:extLst>
              <a:ext uri="{FF2B5EF4-FFF2-40B4-BE49-F238E27FC236}">
                <a16:creationId xmlns:a16="http://schemas.microsoft.com/office/drawing/2014/main" id="{FE42465D-D9C5-4A54-B4D3-1BFAEC162904}"/>
              </a:ext>
            </a:extLst>
          </p:cNvPr>
          <p:cNvSpPr>
            <a:spLocks noGrp="1"/>
          </p:cNvSpPr>
          <p:nvPr>
            <p:ph type="sldNum" sz="quarter" idx="25"/>
          </p:nvPr>
        </p:nvSpPr>
        <p:spPr/>
        <p:txBody>
          <a:bodyPr/>
          <a:lstStyle>
            <a:lvl1pPr>
              <a:defRPr/>
            </a:lvl1pPr>
          </a:lstStyle>
          <a:p>
            <a:fld id="{6C42B5BE-5F05-4802-A5F2-8300A7C41D11}" type="slidenum">
              <a:rPr lang="en-US" altLang="en-US"/>
              <a:pPr/>
              <a:t>‹#›</a:t>
            </a:fld>
            <a:endParaRPr lang="en-US" altLang="en-US"/>
          </a:p>
        </p:txBody>
      </p:sp>
    </p:spTree>
    <p:extLst>
      <p:ext uri="{BB962C8B-B14F-4D97-AF65-F5344CB8AC3E}">
        <p14:creationId xmlns:p14="http://schemas.microsoft.com/office/powerpoint/2010/main" val="1159769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C8D58D89-3D9D-41BB-840A-30D0AC49B313}"/>
              </a:ext>
            </a:extLst>
          </p:cNvPr>
          <p:cNvGrpSpPr>
            <a:grpSpLocks/>
          </p:cNvGrpSpPr>
          <p:nvPr/>
        </p:nvGrpSpPr>
        <p:grpSpPr bwMode="auto">
          <a:xfrm>
            <a:off x="0" y="609600"/>
            <a:ext cx="9161463" cy="1676400"/>
            <a:chOff x="0" y="2895600"/>
            <a:chExt cx="9161969" cy="1677035"/>
          </a:xfrm>
        </p:grpSpPr>
        <p:pic>
          <p:nvPicPr>
            <p:cNvPr id="5" name="Picture 8">
              <a:extLst>
                <a:ext uri="{FF2B5EF4-FFF2-40B4-BE49-F238E27FC236}">
                  <a16:creationId xmlns:a16="http://schemas.microsoft.com/office/drawing/2014/main" id="{A6063E8C-B313-4EA2-95DA-09ABA5C03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CF303136-8D62-42CB-B18F-ED655AF8B1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B24283B1-B933-4359-BC7F-1AA12630229E}"/>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E1F056F0-30A8-4682-B640-BAE242BDD237}"/>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a:extLst>
              <a:ext uri="{FF2B5EF4-FFF2-40B4-BE49-F238E27FC236}">
                <a16:creationId xmlns:a16="http://schemas.microsoft.com/office/drawing/2014/main" id="{D72E1492-2599-452C-A0D2-69C217263E47}"/>
              </a:ext>
            </a:extLst>
          </p:cNvPr>
          <p:cNvSpPr>
            <a:spLocks noGrp="1"/>
          </p:cNvSpPr>
          <p:nvPr>
            <p:ph type="dt" sz="half" idx="10"/>
          </p:nvPr>
        </p:nvSpPr>
        <p:spPr/>
        <p:txBody>
          <a:bodyPr/>
          <a:lstStyle>
            <a:lvl1pPr>
              <a:defRPr/>
            </a:lvl1pPr>
          </a:lstStyle>
          <a:p>
            <a:pPr>
              <a:defRPr/>
            </a:pPr>
            <a:fld id="{924070F1-A6A0-47E6-BC3C-25CB6E6DAAED}" type="datetimeFigureOut">
              <a:rPr lang="en-US"/>
              <a:pPr>
                <a:defRPr/>
              </a:pPr>
              <a:t>3/4/2020</a:t>
            </a:fld>
            <a:endParaRPr lang="en-US" dirty="0"/>
          </a:p>
        </p:txBody>
      </p:sp>
      <p:sp>
        <p:nvSpPr>
          <p:cNvPr id="10" name="Footer Placeholder 4">
            <a:extLst>
              <a:ext uri="{FF2B5EF4-FFF2-40B4-BE49-F238E27FC236}">
                <a16:creationId xmlns:a16="http://schemas.microsoft.com/office/drawing/2014/main" id="{0AA5ECE4-5161-43BD-9C4B-6C97430ACC5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C32806B7-0C2A-4960-96DF-D146FE76DD13}"/>
              </a:ext>
            </a:extLst>
          </p:cNvPr>
          <p:cNvSpPr>
            <a:spLocks noGrp="1"/>
          </p:cNvSpPr>
          <p:nvPr>
            <p:ph type="sldNum" sz="quarter" idx="12"/>
          </p:nvPr>
        </p:nvSpPr>
        <p:spPr/>
        <p:txBody>
          <a:bodyPr/>
          <a:lstStyle>
            <a:lvl1pPr>
              <a:defRPr/>
            </a:lvl1pPr>
          </a:lstStyle>
          <a:p>
            <a:fld id="{4A3928A0-2DAA-4CBB-AB12-E8EA62997411}" type="slidenum">
              <a:rPr lang="en-US" altLang="en-US"/>
              <a:pPr/>
              <a:t>‹#›</a:t>
            </a:fld>
            <a:endParaRPr lang="en-US" altLang="en-US"/>
          </a:p>
        </p:txBody>
      </p:sp>
    </p:spTree>
    <p:extLst>
      <p:ext uri="{BB962C8B-B14F-4D97-AF65-F5344CB8AC3E}">
        <p14:creationId xmlns:p14="http://schemas.microsoft.com/office/powerpoint/2010/main" val="4245244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69C451A9-3632-485D-A2D4-EC06CB6EF1CC}"/>
              </a:ext>
            </a:extLst>
          </p:cNvPr>
          <p:cNvGrpSpPr>
            <a:grpSpLocks/>
          </p:cNvGrpSpPr>
          <p:nvPr/>
        </p:nvGrpSpPr>
        <p:grpSpPr bwMode="auto">
          <a:xfrm rot="5400000">
            <a:off x="4575175" y="2747963"/>
            <a:ext cx="6862763" cy="1366837"/>
            <a:chOff x="2281445" y="609600"/>
            <a:chExt cx="6862555" cy="1368199"/>
          </a:xfrm>
        </p:grpSpPr>
        <p:sp>
          <p:nvSpPr>
            <p:cNvPr id="5" name="Rectangle 4">
              <a:extLst>
                <a:ext uri="{FF2B5EF4-FFF2-40B4-BE49-F238E27FC236}">
                  <a16:creationId xmlns:a16="http://schemas.microsoft.com/office/drawing/2014/main" id="{37FE0F8D-1CDE-4A13-954A-738A5A0C48FD}"/>
                </a:ext>
              </a:extLst>
            </p:cNvPr>
            <p:cNvSpPr/>
            <p:nvPr/>
          </p:nvSpPr>
          <p:spPr bwMode="ltGray">
            <a:xfrm>
              <a:off x="2281445" y="609600"/>
              <a:ext cx="5286215"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38CD041-BB5C-47AE-89A5-D0414A6D81E4}"/>
                </a:ext>
              </a:extLst>
            </p:cNvPr>
            <p:cNvSpPr/>
            <p:nvPr/>
          </p:nvSpPr>
          <p:spPr>
            <a:xfrm>
              <a:off x="7710530" y="609600"/>
              <a:ext cx="1433470" cy="136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424E755-7C1B-41E9-B70D-7132BFEE2FCE}"/>
              </a:ext>
            </a:extLst>
          </p:cNvPr>
          <p:cNvSpPr>
            <a:spLocks noGrp="1"/>
          </p:cNvSpPr>
          <p:nvPr>
            <p:ph type="dt" sz="half" idx="10"/>
          </p:nvPr>
        </p:nvSpPr>
        <p:spPr>
          <a:xfrm>
            <a:off x="5029200" y="5935663"/>
            <a:ext cx="2057400" cy="365125"/>
          </a:xfrm>
        </p:spPr>
        <p:txBody>
          <a:bodyPr/>
          <a:lstStyle>
            <a:lvl1pPr>
              <a:defRPr/>
            </a:lvl1pPr>
          </a:lstStyle>
          <a:p>
            <a:pPr>
              <a:defRPr/>
            </a:pPr>
            <a:fld id="{7B158002-ADCC-4AD8-A27B-F450C3CB5F6A}" type="datetimeFigureOut">
              <a:rPr lang="en-US"/>
              <a:pPr>
                <a:defRPr/>
              </a:pPr>
              <a:t>3/4/2020</a:t>
            </a:fld>
            <a:endParaRPr lang="en-US" dirty="0"/>
          </a:p>
        </p:txBody>
      </p:sp>
      <p:sp>
        <p:nvSpPr>
          <p:cNvPr id="8" name="Footer Placeholder 4">
            <a:extLst>
              <a:ext uri="{FF2B5EF4-FFF2-40B4-BE49-F238E27FC236}">
                <a16:creationId xmlns:a16="http://schemas.microsoft.com/office/drawing/2014/main" id="{A52CAAF7-5257-4401-95A8-F4854A5F2926}"/>
              </a:ext>
            </a:extLst>
          </p:cNvPr>
          <p:cNvSpPr>
            <a:spLocks noGrp="1"/>
          </p:cNvSpPr>
          <p:nvPr>
            <p:ph type="ftr" sz="quarter" idx="11"/>
          </p:nvPr>
        </p:nvSpPr>
        <p:spPr>
          <a:xfrm>
            <a:off x="509588" y="5935663"/>
            <a:ext cx="4519612"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AE7F0C2-E19E-4292-BD17-327090BAC764}"/>
              </a:ext>
            </a:extLst>
          </p:cNvPr>
          <p:cNvSpPr>
            <a:spLocks noGrp="1"/>
          </p:cNvSpPr>
          <p:nvPr>
            <p:ph type="sldNum" sz="quarter" idx="12"/>
          </p:nvPr>
        </p:nvSpPr>
        <p:spPr>
          <a:xfrm>
            <a:off x="7431088" y="5432425"/>
            <a:ext cx="1149350" cy="1273175"/>
          </a:xfrm>
        </p:spPr>
        <p:txBody>
          <a:bodyPr anchor="t"/>
          <a:lstStyle>
            <a:lvl1pPr algn="ctr">
              <a:defRPr/>
            </a:lvl1pPr>
          </a:lstStyle>
          <a:p>
            <a:fld id="{01BF596B-7846-4CA2-A0CA-8B5FC530F327}" type="slidenum">
              <a:rPr lang="en-US" altLang="en-US"/>
              <a:pPr/>
              <a:t>‹#›</a:t>
            </a:fld>
            <a:endParaRPr lang="en-US" altLang="en-US"/>
          </a:p>
        </p:txBody>
      </p:sp>
    </p:spTree>
    <p:extLst>
      <p:ext uri="{BB962C8B-B14F-4D97-AF65-F5344CB8AC3E}">
        <p14:creationId xmlns:p14="http://schemas.microsoft.com/office/powerpoint/2010/main" val="316364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10F7B90C-2B04-4348-ACEF-D97FBB38D56F}"/>
              </a:ext>
            </a:extLst>
          </p:cNvPr>
          <p:cNvGrpSpPr>
            <a:grpSpLocks/>
          </p:cNvGrpSpPr>
          <p:nvPr/>
        </p:nvGrpSpPr>
        <p:grpSpPr bwMode="auto">
          <a:xfrm>
            <a:off x="0" y="609600"/>
            <a:ext cx="9161463" cy="1676400"/>
            <a:chOff x="0" y="2895600"/>
            <a:chExt cx="9161969" cy="1677035"/>
          </a:xfrm>
        </p:grpSpPr>
        <p:pic>
          <p:nvPicPr>
            <p:cNvPr id="5" name="Picture 8">
              <a:extLst>
                <a:ext uri="{FF2B5EF4-FFF2-40B4-BE49-F238E27FC236}">
                  <a16:creationId xmlns:a16="http://schemas.microsoft.com/office/drawing/2014/main" id="{25AA10ED-7BA4-4B12-A93B-0CBF8D1CB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42C7F75F-AEFE-40E1-9BB9-54EB45CFFD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19AC7D14-ABD7-45C8-A386-0EB75D84E644}"/>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136F4972-E6F5-415B-9B45-0E7263CFCC28}"/>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a:extLst>
              <a:ext uri="{FF2B5EF4-FFF2-40B4-BE49-F238E27FC236}">
                <a16:creationId xmlns:a16="http://schemas.microsoft.com/office/drawing/2014/main" id="{10B954B7-DD0D-43A5-B898-7078D34D74C7}"/>
              </a:ext>
            </a:extLst>
          </p:cNvPr>
          <p:cNvSpPr>
            <a:spLocks noGrp="1"/>
          </p:cNvSpPr>
          <p:nvPr>
            <p:ph type="dt" sz="half" idx="10"/>
          </p:nvPr>
        </p:nvSpPr>
        <p:spPr/>
        <p:txBody>
          <a:bodyPr/>
          <a:lstStyle>
            <a:lvl1pPr>
              <a:defRPr/>
            </a:lvl1pPr>
          </a:lstStyle>
          <a:p>
            <a:pPr>
              <a:defRPr/>
            </a:pPr>
            <a:fld id="{1AE88130-77BC-412A-B919-11CEB0A62591}" type="datetimeFigureOut">
              <a:rPr lang="en-US"/>
              <a:pPr>
                <a:defRPr/>
              </a:pPr>
              <a:t>3/4/2020</a:t>
            </a:fld>
            <a:endParaRPr lang="en-US" dirty="0"/>
          </a:p>
        </p:txBody>
      </p:sp>
      <p:sp>
        <p:nvSpPr>
          <p:cNvPr id="10" name="Footer Placeholder 4">
            <a:extLst>
              <a:ext uri="{FF2B5EF4-FFF2-40B4-BE49-F238E27FC236}">
                <a16:creationId xmlns:a16="http://schemas.microsoft.com/office/drawing/2014/main" id="{490B32E3-53FA-4A27-9D39-BA11BDE473E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9C7807E7-5FB9-4FF9-8890-F040EA23F5A2}"/>
              </a:ext>
            </a:extLst>
          </p:cNvPr>
          <p:cNvSpPr>
            <a:spLocks noGrp="1"/>
          </p:cNvSpPr>
          <p:nvPr>
            <p:ph type="sldNum" sz="quarter" idx="12"/>
          </p:nvPr>
        </p:nvSpPr>
        <p:spPr/>
        <p:txBody>
          <a:bodyPr/>
          <a:lstStyle>
            <a:lvl1pPr>
              <a:defRPr/>
            </a:lvl1pPr>
          </a:lstStyle>
          <a:p>
            <a:fld id="{30A5D486-5F56-41C4-8009-DB6D1B627DB4}" type="slidenum">
              <a:rPr lang="en-US" altLang="en-US"/>
              <a:pPr/>
              <a:t>‹#›</a:t>
            </a:fld>
            <a:endParaRPr lang="en-US" altLang="en-US"/>
          </a:p>
        </p:txBody>
      </p:sp>
    </p:spTree>
    <p:extLst>
      <p:ext uri="{BB962C8B-B14F-4D97-AF65-F5344CB8AC3E}">
        <p14:creationId xmlns:p14="http://schemas.microsoft.com/office/powerpoint/2010/main" val="166275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8BD606B3-2146-411A-A50E-C2C4E526BADC}"/>
              </a:ext>
            </a:extLst>
          </p:cNvPr>
          <p:cNvGrpSpPr>
            <a:grpSpLocks/>
          </p:cNvGrpSpPr>
          <p:nvPr/>
        </p:nvGrpSpPr>
        <p:grpSpPr bwMode="auto">
          <a:xfrm>
            <a:off x="0" y="2728913"/>
            <a:ext cx="9161463" cy="1676400"/>
            <a:chOff x="0" y="2895600"/>
            <a:chExt cx="9161969" cy="1677035"/>
          </a:xfrm>
        </p:grpSpPr>
        <p:pic>
          <p:nvPicPr>
            <p:cNvPr id="5" name="Picture 8">
              <a:extLst>
                <a:ext uri="{FF2B5EF4-FFF2-40B4-BE49-F238E27FC236}">
                  <a16:creationId xmlns:a16="http://schemas.microsoft.com/office/drawing/2014/main" id="{6F611CE3-F82C-42BF-A08D-C6D8B110B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6C3D1715-ECCE-4C52-92B6-1858AE896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6F006E5B-0909-4FAB-AE6E-290BCD9D15B9}"/>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7233F9BB-1810-4EA3-A6E1-8FEC826EA271}"/>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3">
            <a:extLst>
              <a:ext uri="{FF2B5EF4-FFF2-40B4-BE49-F238E27FC236}">
                <a16:creationId xmlns:a16="http://schemas.microsoft.com/office/drawing/2014/main" id="{D74EA538-B96F-4533-95F5-46C88C45F7F1}"/>
              </a:ext>
            </a:extLst>
          </p:cNvPr>
          <p:cNvSpPr>
            <a:spLocks noGrp="1"/>
          </p:cNvSpPr>
          <p:nvPr>
            <p:ph type="dt" sz="half" idx="10"/>
          </p:nvPr>
        </p:nvSpPr>
        <p:spPr>
          <a:xfrm>
            <a:off x="5365750" y="5935663"/>
            <a:ext cx="2057400" cy="365125"/>
          </a:xfrm>
        </p:spPr>
        <p:txBody>
          <a:bodyPr/>
          <a:lstStyle>
            <a:lvl1pPr>
              <a:defRPr/>
            </a:lvl1pPr>
          </a:lstStyle>
          <a:p>
            <a:pPr>
              <a:defRPr/>
            </a:pPr>
            <a:fld id="{A7BFDC80-3A43-483D-8AD7-613F4200BFD7}" type="datetimeFigureOut">
              <a:rPr lang="en-US"/>
              <a:pPr>
                <a:defRPr/>
              </a:pPr>
              <a:t>3/4/2020</a:t>
            </a:fld>
            <a:endParaRPr lang="en-US" dirty="0"/>
          </a:p>
        </p:txBody>
      </p:sp>
      <p:sp>
        <p:nvSpPr>
          <p:cNvPr id="10" name="Footer Placeholder 4">
            <a:extLst>
              <a:ext uri="{FF2B5EF4-FFF2-40B4-BE49-F238E27FC236}">
                <a16:creationId xmlns:a16="http://schemas.microsoft.com/office/drawing/2014/main" id="{CBA5171A-371E-4E61-8FE0-C43F3778693A}"/>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77DE96D0-0438-4331-9B51-E9B719AB8B81}"/>
              </a:ext>
            </a:extLst>
          </p:cNvPr>
          <p:cNvSpPr>
            <a:spLocks noGrp="1"/>
          </p:cNvSpPr>
          <p:nvPr>
            <p:ph type="sldNum" sz="quarter" idx="12"/>
          </p:nvPr>
        </p:nvSpPr>
        <p:spPr>
          <a:xfrm>
            <a:off x="7856538" y="2870200"/>
            <a:ext cx="1149350" cy="1090613"/>
          </a:xfrm>
        </p:spPr>
        <p:txBody>
          <a:bodyPr/>
          <a:lstStyle>
            <a:lvl1pPr>
              <a:defRPr/>
            </a:lvl1pPr>
          </a:lstStyle>
          <a:p>
            <a:fld id="{3420DFF1-224E-459D-857B-94ED7AB05A33}" type="slidenum">
              <a:rPr lang="en-US" altLang="en-US"/>
              <a:pPr/>
              <a:t>‹#›</a:t>
            </a:fld>
            <a:endParaRPr lang="en-US" altLang="en-US"/>
          </a:p>
        </p:txBody>
      </p:sp>
    </p:spTree>
    <p:extLst>
      <p:ext uri="{BB962C8B-B14F-4D97-AF65-F5344CB8AC3E}">
        <p14:creationId xmlns:p14="http://schemas.microsoft.com/office/powerpoint/2010/main" val="320058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9A5C3A08-AE60-49B7-BA7C-64A3ABFCEB3B}"/>
              </a:ext>
            </a:extLst>
          </p:cNvPr>
          <p:cNvGrpSpPr>
            <a:grpSpLocks/>
          </p:cNvGrpSpPr>
          <p:nvPr/>
        </p:nvGrpSpPr>
        <p:grpSpPr bwMode="auto">
          <a:xfrm>
            <a:off x="0" y="609600"/>
            <a:ext cx="9161463" cy="1676400"/>
            <a:chOff x="0" y="2895600"/>
            <a:chExt cx="9161969" cy="1677035"/>
          </a:xfrm>
        </p:grpSpPr>
        <p:pic>
          <p:nvPicPr>
            <p:cNvPr id="6" name="Picture 8">
              <a:extLst>
                <a:ext uri="{FF2B5EF4-FFF2-40B4-BE49-F238E27FC236}">
                  <a16:creationId xmlns:a16="http://schemas.microsoft.com/office/drawing/2014/main" id="{354A9E9E-A9CF-4722-8A24-9F5F41042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7AB9B2E7-06F2-47BA-8D3F-437A912F26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ADABAF4-D607-4F0D-B547-94E90F22E56A}"/>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2AFF54E-B265-4F04-BD19-7319B3C1D606}"/>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4">
            <a:extLst>
              <a:ext uri="{FF2B5EF4-FFF2-40B4-BE49-F238E27FC236}">
                <a16:creationId xmlns:a16="http://schemas.microsoft.com/office/drawing/2014/main" id="{79103352-E4C9-4499-AA63-33EB274C1BCC}"/>
              </a:ext>
            </a:extLst>
          </p:cNvPr>
          <p:cNvSpPr>
            <a:spLocks noGrp="1"/>
          </p:cNvSpPr>
          <p:nvPr>
            <p:ph type="dt" sz="half" idx="10"/>
          </p:nvPr>
        </p:nvSpPr>
        <p:spPr/>
        <p:txBody>
          <a:bodyPr/>
          <a:lstStyle>
            <a:lvl1pPr>
              <a:defRPr/>
            </a:lvl1pPr>
          </a:lstStyle>
          <a:p>
            <a:pPr>
              <a:defRPr/>
            </a:pPr>
            <a:fld id="{DB6333F8-6D41-4115-BAA7-18B4FB3C7D26}"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CA4E10A2-1F85-4310-BF65-783E6AF64C47}"/>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F65A236D-A641-492A-B433-620F25B128E2}"/>
              </a:ext>
            </a:extLst>
          </p:cNvPr>
          <p:cNvSpPr>
            <a:spLocks noGrp="1"/>
          </p:cNvSpPr>
          <p:nvPr>
            <p:ph type="sldNum" sz="quarter" idx="12"/>
          </p:nvPr>
        </p:nvSpPr>
        <p:spPr/>
        <p:txBody>
          <a:bodyPr/>
          <a:lstStyle>
            <a:lvl1pPr>
              <a:defRPr/>
            </a:lvl1pPr>
          </a:lstStyle>
          <a:p>
            <a:fld id="{81A96F12-7409-4BC0-A553-A1B94E1D9882}" type="slidenum">
              <a:rPr lang="en-US" altLang="en-US"/>
              <a:pPr/>
              <a:t>‹#›</a:t>
            </a:fld>
            <a:endParaRPr lang="en-US" altLang="en-US"/>
          </a:p>
        </p:txBody>
      </p:sp>
    </p:spTree>
    <p:extLst>
      <p:ext uri="{BB962C8B-B14F-4D97-AF65-F5344CB8AC3E}">
        <p14:creationId xmlns:p14="http://schemas.microsoft.com/office/powerpoint/2010/main" val="234423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a:extLst>
              <a:ext uri="{FF2B5EF4-FFF2-40B4-BE49-F238E27FC236}">
                <a16:creationId xmlns:a16="http://schemas.microsoft.com/office/drawing/2014/main" id="{284AE254-056E-498D-943E-8F308F72F855}"/>
              </a:ext>
            </a:extLst>
          </p:cNvPr>
          <p:cNvGrpSpPr>
            <a:grpSpLocks/>
          </p:cNvGrpSpPr>
          <p:nvPr/>
        </p:nvGrpSpPr>
        <p:grpSpPr bwMode="auto">
          <a:xfrm>
            <a:off x="0" y="609600"/>
            <a:ext cx="9161463" cy="1676400"/>
            <a:chOff x="0" y="2895600"/>
            <a:chExt cx="9161969" cy="1677035"/>
          </a:xfrm>
        </p:grpSpPr>
        <p:pic>
          <p:nvPicPr>
            <p:cNvPr id="8" name="Picture 8">
              <a:extLst>
                <a:ext uri="{FF2B5EF4-FFF2-40B4-BE49-F238E27FC236}">
                  <a16:creationId xmlns:a16="http://schemas.microsoft.com/office/drawing/2014/main" id="{19F335EB-C7D8-425B-8EF3-BA252A225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a:extLst>
                <a:ext uri="{FF2B5EF4-FFF2-40B4-BE49-F238E27FC236}">
                  <a16:creationId xmlns:a16="http://schemas.microsoft.com/office/drawing/2014/main" id="{239CD684-2FDD-43B1-B2FB-EF479AA2D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3B0A7BB6-44A4-4003-A813-DBA9C4EB5D3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803E7CE-41FD-49DB-B67A-18757698246A}"/>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6">
            <a:extLst>
              <a:ext uri="{FF2B5EF4-FFF2-40B4-BE49-F238E27FC236}">
                <a16:creationId xmlns:a16="http://schemas.microsoft.com/office/drawing/2014/main" id="{16621572-1EA2-48FF-AC4B-B95AAA01356E}"/>
              </a:ext>
            </a:extLst>
          </p:cNvPr>
          <p:cNvSpPr>
            <a:spLocks noGrp="1"/>
          </p:cNvSpPr>
          <p:nvPr>
            <p:ph type="dt" sz="half" idx="10"/>
          </p:nvPr>
        </p:nvSpPr>
        <p:spPr/>
        <p:txBody>
          <a:bodyPr/>
          <a:lstStyle>
            <a:lvl1pPr>
              <a:defRPr/>
            </a:lvl1pPr>
          </a:lstStyle>
          <a:p>
            <a:pPr>
              <a:defRPr/>
            </a:pPr>
            <a:fld id="{1E2E29AF-FC78-4616-948B-C0A5FA649B96}" type="datetimeFigureOut">
              <a:rPr lang="en-US"/>
              <a:pPr>
                <a:defRPr/>
              </a:pPr>
              <a:t>3/4/2020</a:t>
            </a:fld>
            <a:endParaRPr lang="en-US" dirty="0"/>
          </a:p>
        </p:txBody>
      </p:sp>
      <p:sp>
        <p:nvSpPr>
          <p:cNvPr id="13" name="Footer Placeholder 7">
            <a:extLst>
              <a:ext uri="{FF2B5EF4-FFF2-40B4-BE49-F238E27FC236}">
                <a16:creationId xmlns:a16="http://schemas.microsoft.com/office/drawing/2014/main" id="{74B9F3D9-E416-43D5-AA83-DC57A305997F}"/>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8">
            <a:extLst>
              <a:ext uri="{FF2B5EF4-FFF2-40B4-BE49-F238E27FC236}">
                <a16:creationId xmlns:a16="http://schemas.microsoft.com/office/drawing/2014/main" id="{EF6133E9-3FE2-4D16-A024-7D23884A2278}"/>
              </a:ext>
            </a:extLst>
          </p:cNvPr>
          <p:cNvSpPr>
            <a:spLocks noGrp="1"/>
          </p:cNvSpPr>
          <p:nvPr>
            <p:ph type="sldNum" sz="quarter" idx="12"/>
          </p:nvPr>
        </p:nvSpPr>
        <p:spPr/>
        <p:txBody>
          <a:bodyPr/>
          <a:lstStyle>
            <a:lvl1pPr>
              <a:defRPr/>
            </a:lvl1pPr>
          </a:lstStyle>
          <a:p>
            <a:fld id="{B97A2396-5915-4D3D-A578-9B39C8E2729F}" type="slidenum">
              <a:rPr lang="en-US" altLang="en-US"/>
              <a:pPr/>
              <a:t>‹#›</a:t>
            </a:fld>
            <a:endParaRPr lang="en-US" altLang="en-US"/>
          </a:p>
        </p:txBody>
      </p:sp>
    </p:spTree>
    <p:extLst>
      <p:ext uri="{BB962C8B-B14F-4D97-AF65-F5344CB8AC3E}">
        <p14:creationId xmlns:p14="http://schemas.microsoft.com/office/powerpoint/2010/main" val="131982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a:extLst>
              <a:ext uri="{FF2B5EF4-FFF2-40B4-BE49-F238E27FC236}">
                <a16:creationId xmlns:a16="http://schemas.microsoft.com/office/drawing/2014/main" id="{426EEE65-8B7B-4BDE-8D6F-5C06A44B2CFD}"/>
              </a:ext>
            </a:extLst>
          </p:cNvPr>
          <p:cNvGrpSpPr>
            <a:grpSpLocks/>
          </p:cNvGrpSpPr>
          <p:nvPr/>
        </p:nvGrpSpPr>
        <p:grpSpPr bwMode="auto">
          <a:xfrm>
            <a:off x="0" y="609600"/>
            <a:ext cx="9161463" cy="1676400"/>
            <a:chOff x="0" y="2895600"/>
            <a:chExt cx="9161969" cy="1677035"/>
          </a:xfrm>
        </p:grpSpPr>
        <p:pic>
          <p:nvPicPr>
            <p:cNvPr id="4" name="Picture 8">
              <a:extLst>
                <a:ext uri="{FF2B5EF4-FFF2-40B4-BE49-F238E27FC236}">
                  <a16:creationId xmlns:a16="http://schemas.microsoft.com/office/drawing/2014/main" id="{9BB8EE12-6D31-4144-A7B8-0862FAE751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1C4F13D9-9F7C-4B5D-8F08-B91AD05A0F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7529BDE-D1C7-441E-88D7-C34C01A1ADFA}"/>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9FD747DA-C131-4364-8498-AAAF6DDC4A52}"/>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8" name="Date Placeholder 2">
            <a:extLst>
              <a:ext uri="{FF2B5EF4-FFF2-40B4-BE49-F238E27FC236}">
                <a16:creationId xmlns:a16="http://schemas.microsoft.com/office/drawing/2014/main" id="{39DD7A89-27DA-410B-A684-7ED30646D52A}"/>
              </a:ext>
            </a:extLst>
          </p:cNvPr>
          <p:cNvSpPr>
            <a:spLocks noGrp="1"/>
          </p:cNvSpPr>
          <p:nvPr>
            <p:ph type="dt" sz="half" idx="10"/>
          </p:nvPr>
        </p:nvSpPr>
        <p:spPr/>
        <p:txBody>
          <a:bodyPr/>
          <a:lstStyle>
            <a:lvl1pPr>
              <a:defRPr/>
            </a:lvl1pPr>
          </a:lstStyle>
          <a:p>
            <a:pPr>
              <a:defRPr/>
            </a:pPr>
            <a:fld id="{CC3777EF-511C-429B-8D60-F673C0CAFEF8}" type="datetimeFigureOut">
              <a:rPr lang="en-US"/>
              <a:pPr>
                <a:defRPr/>
              </a:pPr>
              <a:t>3/4/2020</a:t>
            </a:fld>
            <a:endParaRPr lang="en-US" dirty="0"/>
          </a:p>
        </p:txBody>
      </p:sp>
      <p:sp>
        <p:nvSpPr>
          <p:cNvPr id="9" name="Footer Placeholder 3">
            <a:extLst>
              <a:ext uri="{FF2B5EF4-FFF2-40B4-BE49-F238E27FC236}">
                <a16:creationId xmlns:a16="http://schemas.microsoft.com/office/drawing/2014/main" id="{387B9AE4-3975-436A-89BA-D1B3EE4D869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4">
            <a:extLst>
              <a:ext uri="{FF2B5EF4-FFF2-40B4-BE49-F238E27FC236}">
                <a16:creationId xmlns:a16="http://schemas.microsoft.com/office/drawing/2014/main" id="{35EEC662-F8C5-4D74-9F42-20EF0309D731}"/>
              </a:ext>
            </a:extLst>
          </p:cNvPr>
          <p:cNvSpPr>
            <a:spLocks noGrp="1"/>
          </p:cNvSpPr>
          <p:nvPr>
            <p:ph type="sldNum" sz="quarter" idx="12"/>
          </p:nvPr>
        </p:nvSpPr>
        <p:spPr/>
        <p:txBody>
          <a:bodyPr/>
          <a:lstStyle>
            <a:lvl1pPr>
              <a:defRPr/>
            </a:lvl1pPr>
          </a:lstStyle>
          <a:p>
            <a:fld id="{6CEA9616-2A3F-4D17-91DB-F2104C878DD5}" type="slidenum">
              <a:rPr lang="en-US" altLang="en-US"/>
              <a:pPr/>
              <a:t>‹#›</a:t>
            </a:fld>
            <a:endParaRPr lang="en-US" altLang="en-US"/>
          </a:p>
        </p:txBody>
      </p:sp>
    </p:spTree>
    <p:extLst>
      <p:ext uri="{BB962C8B-B14F-4D97-AF65-F5344CB8AC3E}">
        <p14:creationId xmlns:p14="http://schemas.microsoft.com/office/powerpoint/2010/main" val="356013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70634C88-0DCF-4B69-88AE-C6FEE49CBA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9871"/>
          <a:stretch>
            <a:fillRect/>
          </a:stretch>
        </p:blipFill>
        <p:spPr bwMode="auto">
          <a:xfrm>
            <a:off x="7716838" y="1973263"/>
            <a:ext cx="14446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8CAD728-A0D9-42E1-B3A0-933141C42E4F}"/>
              </a:ext>
            </a:extLst>
          </p:cNvPr>
          <p:cNvSpPr/>
          <p:nvPr/>
        </p:nvSpPr>
        <p:spPr>
          <a:xfrm>
            <a:off x="7710488" y="609600"/>
            <a:ext cx="1433512"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id="{6EF5859C-D8EC-49E5-8C6E-21CAE33D1BA7}"/>
              </a:ext>
            </a:extLst>
          </p:cNvPr>
          <p:cNvSpPr>
            <a:spLocks noGrp="1"/>
          </p:cNvSpPr>
          <p:nvPr>
            <p:ph type="dt" sz="half" idx="10"/>
          </p:nvPr>
        </p:nvSpPr>
        <p:spPr/>
        <p:txBody>
          <a:bodyPr/>
          <a:lstStyle>
            <a:lvl1pPr>
              <a:defRPr/>
            </a:lvl1pPr>
          </a:lstStyle>
          <a:p>
            <a:pPr>
              <a:defRPr/>
            </a:pPr>
            <a:fld id="{BC444240-946D-418B-B84A-15F92BD7C064}" type="datetimeFigureOut">
              <a:rPr lang="en-US"/>
              <a:pPr>
                <a:defRPr/>
              </a:pPr>
              <a:t>3/4/2020</a:t>
            </a:fld>
            <a:endParaRPr lang="en-US" dirty="0"/>
          </a:p>
        </p:txBody>
      </p:sp>
      <p:sp>
        <p:nvSpPr>
          <p:cNvPr id="5" name="Footer Placeholder 2">
            <a:extLst>
              <a:ext uri="{FF2B5EF4-FFF2-40B4-BE49-F238E27FC236}">
                <a16:creationId xmlns:a16="http://schemas.microsoft.com/office/drawing/2014/main" id="{4749138E-AB1E-4941-870D-BAA8A4946D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6F949242-5532-4512-ABE4-4A79DC24A6C4}"/>
              </a:ext>
            </a:extLst>
          </p:cNvPr>
          <p:cNvSpPr>
            <a:spLocks noGrp="1"/>
          </p:cNvSpPr>
          <p:nvPr>
            <p:ph type="sldNum" sz="quarter" idx="12"/>
          </p:nvPr>
        </p:nvSpPr>
        <p:spPr/>
        <p:txBody>
          <a:bodyPr/>
          <a:lstStyle>
            <a:lvl1pPr>
              <a:defRPr/>
            </a:lvl1pPr>
          </a:lstStyle>
          <a:p>
            <a:fld id="{E3529D95-5A98-4B32-823D-D0604701CFBD}" type="slidenum">
              <a:rPr lang="en-US" altLang="en-US"/>
              <a:pPr/>
              <a:t>‹#›</a:t>
            </a:fld>
            <a:endParaRPr lang="en-US" altLang="en-US"/>
          </a:p>
        </p:txBody>
      </p:sp>
    </p:spTree>
    <p:extLst>
      <p:ext uri="{BB962C8B-B14F-4D97-AF65-F5344CB8AC3E}">
        <p14:creationId xmlns:p14="http://schemas.microsoft.com/office/powerpoint/2010/main" val="397647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7264E24A-43D7-4388-8DC5-63CE4AEB106C}"/>
              </a:ext>
            </a:extLst>
          </p:cNvPr>
          <p:cNvGrpSpPr>
            <a:grpSpLocks/>
          </p:cNvGrpSpPr>
          <p:nvPr/>
        </p:nvGrpSpPr>
        <p:grpSpPr bwMode="auto">
          <a:xfrm>
            <a:off x="0" y="609600"/>
            <a:ext cx="9161463" cy="1676400"/>
            <a:chOff x="0" y="2895600"/>
            <a:chExt cx="9161969" cy="1677035"/>
          </a:xfrm>
        </p:grpSpPr>
        <p:pic>
          <p:nvPicPr>
            <p:cNvPr id="6" name="Picture 8">
              <a:extLst>
                <a:ext uri="{FF2B5EF4-FFF2-40B4-BE49-F238E27FC236}">
                  <a16:creationId xmlns:a16="http://schemas.microsoft.com/office/drawing/2014/main" id="{478F09C2-7E10-4163-A51A-E309932F97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5CCAE2BC-C172-4B97-9953-0DC0E0739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760EE7A-9D78-43F8-AF48-FB8F1E18B9C4}"/>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2F4C630-FF86-4EBE-98AA-5D539A32FD15}"/>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40E13C04-132A-4B34-8502-577BAB8F98C9}"/>
              </a:ext>
            </a:extLst>
          </p:cNvPr>
          <p:cNvSpPr>
            <a:spLocks noGrp="1"/>
          </p:cNvSpPr>
          <p:nvPr>
            <p:ph type="dt" sz="half" idx="10"/>
          </p:nvPr>
        </p:nvSpPr>
        <p:spPr/>
        <p:txBody>
          <a:bodyPr/>
          <a:lstStyle>
            <a:lvl1pPr>
              <a:defRPr/>
            </a:lvl1pPr>
          </a:lstStyle>
          <a:p>
            <a:pPr>
              <a:defRPr/>
            </a:pPr>
            <a:fld id="{2FBB9FC3-7211-447D-BADC-963DC6C73148}"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B6D733C5-1C5F-4FFD-AB4A-1E13BAC68D39}"/>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5A4867E7-2813-440A-A7E1-29920CB9B7A9}"/>
              </a:ext>
            </a:extLst>
          </p:cNvPr>
          <p:cNvSpPr>
            <a:spLocks noGrp="1"/>
          </p:cNvSpPr>
          <p:nvPr>
            <p:ph type="sldNum" sz="quarter" idx="12"/>
          </p:nvPr>
        </p:nvSpPr>
        <p:spPr/>
        <p:txBody>
          <a:bodyPr/>
          <a:lstStyle>
            <a:lvl1pPr>
              <a:defRPr/>
            </a:lvl1pPr>
          </a:lstStyle>
          <a:p>
            <a:fld id="{96967A33-C78B-49A0-B427-51011EB7F7F6}" type="slidenum">
              <a:rPr lang="en-US" altLang="en-US"/>
              <a:pPr/>
              <a:t>‹#›</a:t>
            </a:fld>
            <a:endParaRPr lang="en-US" altLang="en-US"/>
          </a:p>
        </p:txBody>
      </p:sp>
    </p:spTree>
    <p:extLst>
      <p:ext uri="{BB962C8B-B14F-4D97-AF65-F5344CB8AC3E}">
        <p14:creationId xmlns:p14="http://schemas.microsoft.com/office/powerpoint/2010/main" val="327133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E5A994DA-ACD4-43BB-8D5A-2AAF992ECAA7}"/>
              </a:ext>
            </a:extLst>
          </p:cNvPr>
          <p:cNvGrpSpPr>
            <a:grpSpLocks/>
          </p:cNvGrpSpPr>
          <p:nvPr/>
        </p:nvGrpSpPr>
        <p:grpSpPr bwMode="auto">
          <a:xfrm>
            <a:off x="0" y="609600"/>
            <a:ext cx="9161463" cy="1676400"/>
            <a:chOff x="0" y="2895600"/>
            <a:chExt cx="9161969" cy="1677035"/>
          </a:xfrm>
        </p:grpSpPr>
        <p:pic>
          <p:nvPicPr>
            <p:cNvPr id="6" name="Picture 8">
              <a:extLst>
                <a:ext uri="{FF2B5EF4-FFF2-40B4-BE49-F238E27FC236}">
                  <a16:creationId xmlns:a16="http://schemas.microsoft.com/office/drawing/2014/main" id="{DD93DA86-A821-49E4-AA46-6152A20D7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27C79EFB-065D-4FF5-8E6A-00032AABF6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2E42606-F816-49E3-8859-3A012C4231B1}"/>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2A9D790C-7D23-47D3-8702-AEEB7D7B0C34}"/>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D81AA43C-0127-4527-8FFE-BC7425CCD525}"/>
              </a:ext>
            </a:extLst>
          </p:cNvPr>
          <p:cNvSpPr>
            <a:spLocks noGrp="1"/>
          </p:cNvSpPr>
          <p:nvPr>
            <p:ph type="dt" sz="half" idx="10"/>
          </p:nvPr>
        </p:nvSpPr>
        <p:spPr/>
        <p:txBody>
          <a:bodyPr/>
          <a:lstStyle>
            <a:lvl1pPr>
              <a:defRPr/>
            </a:lvl1pPr>
          </a:lstStyle>
          <a:p>
            <a:pPr>
              <a:defRPr/>
            </a:pPr>
            <a:fld id="{5C2D900F-94CC-45F7-AF4D-9844E9A9E871}" type="datetimeFigureOut">
              <a:rPr lang="en-US"/>
              <a:pPr>
                <a:defRPr/>
              </a:pPr>
              <a:t>3/4/2020</a:t>
            </a:fld>
            <a:endParaRPr lang="en-US" dirty="0"/>
          </a:p>
        </p:txBody>
      </p:sp>
      <p:sp>
        <p:nvSpPr>
          <p:cNvPr id="11" name="Footer Placeholder 5">
            <a:extLst>
              <a:ext uri="{FF2B5EF4-FFF2-40B4-BE49-F238E27FC236}">
                <a16:creationId xmlns:a16="http://schemas.microsoft.com/office/drawing/2014/main" id="{850A682B-0196-424C-A43C-5622EA25708A}"/>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338452E7-FB1B-47C6-A15E-A6EEB6B9B09E}"/>
              </a:ext>
            </a:extLst>
          </p:cNvPr>
          <p:cNvSpPr>
            <a:spLocks noGrp="1"/>
          </p:cNvSpPr>
          <p:nvPr>
            <p:ph type="sldNum" sz="quarter" idx="12"/>
          </p:nvPr>
        </p:nvSpPr>
        <p:spPr/>
        <p:txBody>
          <a:bodyPr/>
          <a:lstStyle>
            <a:lvl1pPr>
              <a:defRPr/>
            </a:lvl1pPr>
          </a:lstStyle>
          <a:p>
            <a:fld id="{8A85ACA6-2281-4F33-BA58-5168AFEEDF14}" type="slidenum">
              <a:rPr lang="en-US" altLang="en-US"/>
              <a:pPr/>
              <a:t>‹#›</a:t>
            </a:fld>
            <a:endParaRPr lang="en-US" altLang="en-US"/>
          </a:p>
        </p:txBody>
      </p:sp>
    </p:spTree>
    <p:extLst>
      <p:ext uri="{BB962C8B-B14F-4D97-AF65-F5344CB8AC3E}">
        <p14:creationId xmlns:p14="http://schemas.microsoft.com/office/powerpoint/2010/main" val="161768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1D17CBD4-0D5D-461B-860F-C1A9BAB9F11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0DA784A3-C2AC-4AE2-9124-2A171D0AF87A}"/>
              </a:ext>
            </a:extLst>
          </p:cNvPr>
          <p:cNvSpPr>
            <a:spLocks noGrp="1" noChangeArrowheads="1"/>
          </p:cNvSpPr>
          <p:nvPr>
            <p:ph type="title"/>
          </p:nvPr>
        </p:nvSpPr>
        <p:spPr bwMode="auto">
          <a:xfrm>
            <a:off x="531813" y="752475"/>
            <a:ext cx="68961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5FB2EC8-D36B-4EFB-A67B-8B1F6BE57A66}"/>
              </a:ext>
            </a:extLst>
          </p:cNvPr>
          <p:cNvSpPr>
            <a:spLocks noGrp="1" noChangeArrowheads="1"/>
          </p:cNvSpPr>
          <p:nvPr>
            <p:ph type="body" idx="1"/>
          </p:nvPr>
        </p:nvSpPr>
        <p:spPr bwMode="auto">
          <a:xfrm>
            <a:off x="533400" y="2336800"/>
            <a:ext cx="6888163"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57B827A-0DC6-4FDC-A493-4110B63A3130}"/>
              </a:ext>
            </a:extLst>
          </p:cNvPr>
          <p:cNvSpPr>
            <a:spLocks noGrp="1"/>
          </p:cNvSpPr>
          <p:nvPr>
            <p:ph type="dt" sz="half" idx="2"/>
          </p:nvPr>
        </p:nvSpPr>
        <p:spPr>
          <a:xfrm>
            <a:off x="5367338" y="5935663"/>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98BB268B-F683-460E-840C-1888A6725A11}" type="datetimeFigureOut">
              <a:rPr lang="en-US"/>
              <a:pPr>
                <a:defRPr/>
              </a:pPr>
              <a:t>3/4/2020</a:t>
            </a:fld>
            <a:endParaRPr lang="en-US" dirty="0"/>
          </a:p>
        </p:txBody>
      </p:sp>
      <p:sp>
        <p:nvSpPr>
          <p:cNvPr id="5" name="Footer Placeholder 4">
            <a:extLst>
              <a:ext uri="{FF2B5EF4-FFF2-40B4-BE49-F238E27FC236}">
                <a16:creationId xmlns:a16="http://schemas.microsoft.com/office/drawing/2014/main" id="{12F4AD79-C045-4C9B-865E-2D00AA0AD91A}"/>
              </a:ext>
            </a:extLst>
          </p:cNvPr>
          <p:cNvSpPr>
            <a:spLocks noGrp="1"/>
          </p:cNvSpPr>
          <p:nvPr>
            <p:ph type="ftr" sz="quarter" idx="3"/>
          </p:nvPr>
        </p:nvSpPr>
        <p:spPr>
          <a:xfrm>
            <a:off x="533400" y="5935663"/>
            <a:ext cx="4833938" cy="365125"/>
          </a:xfrm>
          <a:prstGeom prst="rect">
            <a:avLst/>
          </a:prstGeom>
        </p:spPr>
        <p:txBody>
          <a:bodyPr vert="horz" lIns="91440" tIns="45720" rIns="91440" bIns="45720" rtlCol="0" anchor="ctr"/>
          <a:lstStyle>
            <a:lvl1pPr algn="l" eaLnBrk="1" fontAlgn="auto" hangingPunct="1">
              <a:spcBef>
                <a:spcPts val="0"/>
              </a:spcBef>
              <a:spcAft>
                <a:spcPts val="0"/>
              </a:spcAft>
              <a:defRPr sz="105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B4AB4801-A066-4629-AA95-9768F4B64B36}"/>
              </a:ext>
            </a:extLst>
          </p:cNvPr>
          <p:cNvSpPr>
            <a:spLocks noGrp="1"/>
          </p:cNvSpPr>
          <p:nvPr>
            <p:ph type="sldNum" sz="quarter" idx="4"/>
          </p:nvPr>
        </p:nvSpPr>
        <p:spPr>
          <a:xfrm>
            <a:off x="7848600" y="752475"/>
            <a:ext cx="1157288" cy="1092200"/>
          </a:xfrm>
          <a:prstGeom prst="rect">
            <a:avLst/>
          </a:prstGeom>
        </p:spPr>
        <p:txBody>
          <a:bodyPr vert="horz" wrap="square" lIns="91440" tIns="45720" rIns="91440" bIns="45720" numCol="1" anchor="ctr" anchorCtr="0" compatLnSpc="1">
            <a:prstTxWarp prst="textNoShape">
              <a:avLst/>
            </a:prstTxWarp>
          </a:bodyPr>
          <a:lstStyle>
            <a:lvl1pPr eaLnBrk="1" hangingPunct="1">
              <a:defRPr sz="3600">
                <a:solidFill>
                  <a:srgbClr val="FFFFFF"/>
                </a:solidFill>
              </a:defRPr>
            </a:lvl1pPr>
          </a:lstStyle>
          <a:p>
            <a:fld id="{66CDB10D-A8C4-4046-8DA9-C43480007E56}" type="slidenum">
              <a:rPr lang="en-US" altLang="en-US"/>
              <a:pPr/>
              <a:t>‹#›</a:t>
            </a:fld>
            <a:endParaRPr lang="en-US" altLang="en-US"/>
          </a:p>
        </p:txBody>
      </p:sp>
    </p:spTree>
    <p:extLst>
      <p:ext uri="{BB962C8B-B14F-4D97-AF65-F5344CB8AC3E}">
        <p14:creationId xmlns:p14="http://schemas.microsoft.com/office/powerpoint/2010/main" val="27032738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2pPr>
      <a:lvl3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3pPr>
      <a:lvl4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4pPr>
      <a:lvl5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5pPr>
      <a:lvl6pPr marL="457200" algn="l" rtl="0" fontAlgn="base">
        <a:lnSpc>
          <a:spcPct val="90000"/>
        </a:lnSpc>
        <a:spcBef>
          <a:spcPct val="0"/>
        </a:spcBef>
        <a:spcAft>
          <a:spcPct val="0"/>
        </a:spcAft>
        <a:defRPr sz="3600">
          <a:solidFill>
            <a:schemeClr val="tx1"/>
          </a:solidFill>
          <a:latin typeface="Trebuchet MS" panose="020B0603020202020204" pitchFamily="34" charset="0"/>
        </a:defRPr>
      </a:lvl6pPr>
      <a:lvl7pPr marL="914400" algn="l" rtl="0" fontAlgn="base">
        <a:lnSpc>
          <a:spcPct val="90000"/>
        </a:lnSpc>
        <a:spcBef>
          <a:spcPct val="0"/>
        </a:spcBef>
        <a:spcAft>
          <a:spcPct val="0"/>
        </a:spcAft>
        <a:defRPr sz="3600">
          <a:solidFill>
            <a:schemeClr val="tx1"/>
          </a:solidFill>
          <a:latin typeface="Trebuchet MS" panose="020B0603020202020204" pitchFamily="34" charset="0"/>
        </a:defRPr>
      </a:lvl7pPr>
      <a:lvl8pPr marL="1371600" algn="l" rtl="0" fontAlgn="base">
        <a:lnSpc>
          <a:spcPct val="90000"/>
        </a:lnSpc>
        <a:spcBef>
          <a:spcPct val="0"/>
        </a:spcBef>
        <a:spcAft>
          <a:spcPct val="0"/>
        </a:spcAft>
        <a:defRPr sz="3600">
          <a:solidFill>
            <a:schemeClr val="tx1"/>
          </a:solidFill>
          <a:latin typeface="Trebuchet MS" panose="020B0603020202020204" pitchFamily="34" charset="0"/>
        </a:defRPr>
      </a:lvl8pPr>
      <a:lvl9pPr marL="1828800" algn="l" rtl="0" fontAlgn="base">
        <a:lnSpc>
          <a:spcPct val="90000"/>
        </a:lnSpc>
        <a:spcBef>
          <a:spcPct val="0"/>
        </a:spcBef>
        <a:spcAft>
          <a:spcPct val="0"/>
        </a:spcAft>
        <a:defRPr sz="3600">
          <a:solidFill>
            <a:schemeClr val="tx1"/>
          </a:solidFill>
          <a:latin typeface="Trebuchet MS" panose="020B0603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67EF26F-425B-47B6-8977-86E322123DC9}"/>
              </a:ext>
            </a:extLst>
          </p:cNvPr>
          <p:cNvSpPr>
            <a:spLocks noGrp="1" noChangeArrowheads="1"/>
          </p:cNvSpPr>
          <p:nvPr>
            <p:ph type="ctrTitle"/>
          </p:nvPr>
        </p:nvSpPr>
        <p:spPr>
          <a:xfrm>
            <a:off x="509588" y="2733675"/>
            <a:ext cx="6070600" cy="1373188"/>
          </a:xfrm>
        </p:spPr>
        <p:txBody>
          <a:bodyPr/>
          <a:lstStyle/>
          <a:p>
            <a:pPr eaLnBrk="1" hangingPunct="1"/>
            <a:r>
              <a:rPr lang="en-US" altLang="en-US"/>
              <a:t>Developing the Fruit of the Spirit </a:t>
            </a:r>
          </a:p>
        </p:txBody>
      </p:sp>
      <p:sp>
        <p:nvSpPr>
          <p:cNvPr id="20483" name="Subtitle 2">
            <a:extLst>
              <a:ext uri="{FF2B5EF4-FFF2-40B4-BE49-F238E27FC236}">
                <a16:creationId xmlns:a16="http://schemas.microsoft.com/office/drawing/2014/main" id="{B9E7C95A-AA6E-461B-AD1E-41E6770C6F2A}"/>
              </a:ext>
            </a:extLst>
          </p:cNvPr>
          <p:cNvSpPr>
            <a:spLocks noGrp="1" noChangeArrowheads="1"/>
          </p:cNvSpPr>
          <p:nvPr>
            <p:ph type="subTitle" idx="1"/>
          </p:nvPr>
        </p:nvSpPr>
        <p:spPr>
          <a:xfrm>
            <a:off x="509588" y="4394200"/>
            <a:ext cx="6108700" cy="1117600"/>
          </a:xfrm>
        </p:spPr>
        <p:txBody>
          <a:bodyPr/>
          <a:lstStyle/>
          <a:p>
            <a:pPr eaLnBrk="1" hangingPunct="1"/>
            <a:r>
              <a:rPr lang="en-US" altLang="en-US" sz="2800" i="1"/>
              <a:t>“Wherefore by their fruits you shall know them.” Matthew 7:20 KJV</a:t>
            </a:r>
            <a:endParaRPr lang="en-US" alt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685B6DD-BC0C-4E57-87AB-80BF6C2AFD25}"/>
              </a:ext>
            </a:extLst>
          </p:cNvPr>
          <p:cNvSpPr>
            <a:spLocks noGrp="1" noChangeArrowheads="1"/>
          </p:cNvSpPr>
          <p:nvPr>
            <p:ph type="title"/>
          </p:nvPr>
        </p:nvSpPr>
        <p:spPr/>
        <p:txBody>
          <a:bodyPr/>
          <a:lstStyle/>
          <a:p>
            <a:pPr eaLnBrk="1" hangingPunct="1"/>
            <a:r>
              <a:rPr lang="en-US" altLang="en-US"/>
              <a:t>Fruit of the Spirit</a:t>
            </a:r>
          </a:p>
        </p:txBody>
      </p:sp>
      <p:sp>
        <p:nvSpPr>
          <p:cNvPr id="3" name="Content Placeholder 2">
            <a:extLst>
              <a:ext uri="{FF2B5EF4-FFF2-40B4-BE49-F238E27FC236}">
                <a16:creationId xmlns:a16="http://schemas.microsoft.com/office/drawing/2014/main" id="{C7EB6D48-63FA-4833-9507-995EDE6268FC}"/>
              </a:ext>
            </a:extLst>
          </p:cNvPr>
          <p:cNvSpPr>
            <a:spLocks noGrp="1"/>
          </p:cNvSpPr>
          <p:nvPr>
            <p:ph idx="1"/>
          </p:nvPr>
        </p:nvSpPr>
        <p:spPr>
          <a:xfrm>
            <a:off x="457200" y="1600200"/>
            <a:ext cx="8229600" cy="4724400"/>
          </a:xfrm>
        </p:spPr>
        <p:txBody>
          <a:bodyPr rtlCol="0">
            <a:normAutofit/>
          </a:bodyPr>
          <a:lstStyle/>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r>
              <a:rPr lang="en-US" dirty="0"/>
              <a:t>After we become Christians, we must choose to partner with the Holy Spirit to grow this fruit in our life. </a:t>
            </a:r>
          </a:p>
          <a:p>
            <a:pPr eaLnBrk="1" fontAlgn="auto" hangingPunct="1">
              <a:spcAft>
                <a:spcPts val="0"/>
              </a:spcAft>
              <a:defRPr/>
            </a:pPr>
            <a:r>
              <a:rPr lang="en-US" dirty="0"/>
              <a:t>We have to do our part by staying connected to Jesus, just like branches stay connected to the vine. </a:t>
            </a:r>
          </a:p>
          <a:p>
            <a:pPr eaLnBrk="1" fontAlgn="auto" hangingPunct="1">
              <a:spcAft>
                <a:spcPts val="0"/>
              </a:spcAft>
              <a:defRPr/>
            </a:pPr>
            <a:r>
              <a:rPr lang="en-US" dirty="0"/>
              <a:t>We stay connected through pray, fellowship and reading the Bible.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94D6F2B-A509-4483-AB79-FB6CB5EBCF8B}"/>
              </a:ext>
            </a:extLst>
          </p:cNvPr>
          <p:cNvSpPr>
            <a:spLocks noGrp="1" noChangeArrowheads="1"/>
          </p:cNvSpPr>
          <p:nvPr>
            <p:ph type="title"/>
          </p:nvPr>
        </p:nvSpPr>
        <p:spPr/>
        <p:txBody>
          <a:bodyPr/>
          <a:lstStyle/>
          <a:p>
            <a:pPr eaLnBrk="1" hangingPunct="1"/>
            <a:r>
              <a:rPr lang="en-US" altLang="en-US"/>
              <a:t>Fruit of the Spirit</a:t>
            </a:r>
          </a:p>
        </p:txBody>
      </p:sp>
      <p:sp>
        <p:nvSpPr>
          <p:cNvPr id="3" name="Content Placeholder 2">
            <a:extLst>
              <a:ext uri="{FF2B5EF4-FFF2-40B4-BE49-F238E27FC236}">
                <a16:creationId xmlns:a16="http://schemas.microsoft.com/office/drawing/2014/main" id="{5634B715-E013-4FC2-8C24-E2419A9987EE}"/>
              </a:ext>
            </a:extLst>
          </p:cNvPr>
          <p:cNvSpPr>
            <a:spLocks noGrp="1"/>
          </p:cNvSpPr>
          <p:nvPr>
            <p:ph idx="1"/>
          </p:nvPr>
        </p:nvSpPr>
        <p:spPr/>
        <p:txBody>
          <a:bodyPr rtlCol="0">
            <a:normAutofit/>
          </a:bodyPr>
          <a:lstStyle/>
          <a:p>
            <a:pPr eaLnBrk="1" fontAlgn="auto" hangingPunct="1">
              <a:spcAft>
                <a:spcPts val="0"/>
              </a:spcAft>
              <a:defRPr/>
            </a:pPr>
            <a:r>
              <a:rPr lang="en-US" dirty="0"/>
              <a:t>Galatians 5:22-23</a:t>
            </a:r>
          </a:p>
          <a:p>
            <a:pPr marL="514350" indent="-514350" eaLnBrk="1" fontAlgn="auto" hangingPunct="1">
              <a:spcAft>
                <a:spcPts val="0"/>
              </a:spcAft>
              <a:buFont typeface="Arial" panose="020B0604020202020204" pitchFamily="34" charset="0"/>
              <a:buAutoNum type="arabicPeriod"/>
              <a:defRPr/>
            </a:pPr>
            <a:r>
              <a:rPr lang="en-US" b="1" dirty="0"/>
              <a:t>Love</a:t>
            </a:r>
            <a:r>
              <a:rPr lang="en-US" dirty="0"/>
              <a:t>-agape (Greek)-that love which seeks only the highest good of other</a:t>
            </a:r>
          </a:p>
          <a:p>
            <a:pPr marL="514350" indent="-514350" eaLnBrk="1" fontAlgn="auto" hangingPunct="1">
              <a:spcAft>
                <a:spcPts val="0"/>
              </a:spcAft>
              <a:buFont typeface="Arial" panose="020B0604020202020204" pitchFamily="34" charset="0"/>
              <a:buAutoNum type="arabicPeriod"/>
              <a:defRPr/>
            </a:pPr>
            <a:r>
              <a:rPr lang="en-US" dirty="0"/>
              <a:t>Willing, sacrificial, giving one self for the benefit of others without thought of return</a:t>
            </a:r>
          </a:p>
          <a:p>
            <a:pPr marL="514350" indent="-514350" eaLnBrk="1" fontAlgn="auto" hangingPunct="1">
              <a:spcAft>
                <a:spcPts val="0"/>
              </a:spcAft>
              <a:defRPr/>
            </a:pPr>
            <a:r>
              <a:rPr lang="en-US" dirty="0"/>
              <a:t>Eph. 5:1-2-Be imitators of God…Walk in love</a:t>
            </a:r>
          </a:p>
          <a:p>
            <a:pPr marL="514350" indent="-514350" eaLnBrk="1" fontAlgn="auto" hangingPunct="1">
              <a:spcAft>
                <a:spcPts val="0"/>
              </a:spcAft>
              <a:defRPr/>
            </a:pPr>
            <a:r>
              <a:rPr lang="en-US" dirty="0"/>
              <a:t>I Pet. 1:22-Through the Spirit in sincere love of the brethren…Love one another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E7784A5-0D46-4CD4-808B-EDD95293B1CE}"/>
              </a:ext>
            </a:extLst>
          </p:cNvPr>
          <p:cNvSpPr>
            <a:spLocks noGrp="1" noChangeArrowheads="1"/>
          </p:cNvSpPr>
          <p:nvPr>
            <p:ph type="title"/>
          </p:nvPr>
        </p:nvSpPr>
        <p:spPr/>
        <p:txBody>
          <a:bodyPr/>
          <a:lstStyle/>
          <a:p>
            <a:pPr eaLnBrk="1" hangingPunct="1"/>
            <a:r>
              <a:rPr lang="en-US" altLang="en-US"/>
              <a:t>Fruit of the Spirit</a:t>
            </a:r>
          </a:p>
        </p:txBody>
      </p:sp>
      <p:sp>
        <p:nvSpPr>
          <p:cNvPr id="31747" name="Content Placeholder 2">
            <a:extLst>
              <a:ext uri="{FF2B5EF4-FFF2-40B4-BE49-F238E27FC236}">
                <a16:creationId xmlns:a16="http://schemas.microsoft.com/office/drawing/2014/main" id="{FEA67B78-67FB-4CA8-B145-983FACA285EF}"/>
              </a:ext>
            </a:extLst>
          </p:cNvPr>
          <p:cNvSpPr>
            <a:spLocks noGrp="1" noChangeArrowheads="1"/>
          </p:cNvSpPr>
          <p:nvPr>
            <p:ph idx="1"/>
          </p:nvPr>
        </p:nvSpPr>
        <p:spPr/>
        <p:txBody>
          <a:bodyPr/>
          <a:lstStyle/>
          <a:p>
            <a:pPr eaLnBrk="1" hangingPunct="1">
              <a:buFont typeface="Arial" panose="020B0604020202020204" pitchFamily="34" charset="0"/>
              <a:buNone/>
            </a:pPr>
            <a:r>
              <a:rPr lang="en-US" altLang="en-US" b="1"/>
              <a:t>2.Joy-</a:t>
            </a:r>
            <a:r>
              <a:rPr lang="en-US" altLang="en-US"/>
              <a:t>Chara (Greek)-gladness of heart, delight</a:t>
            </a:r>
          </a:p>
          <a:p>
            <a:pPr eaLnBrk="1" hangingPunct="1"/>
            <a:r>
              <a:rPr lang="en-US" altLang="en-US"/>
              <a:t>Neh. 8:10-Joy is your strength</a:t>
            </a:r>
          </a:p>
          <a:p>
            <a:pPr eaLnBrk="1" hangingPunct="1"/>
            <a:r>
              <a:rPr lang="en-US" altLang="en-US"/>
              <a:t>Is. 12:3-With joy draw water from the wells of salvation</a:t>
            </a:r>
          </a:p>
          <a:p>
            <a:pPr eaLnBrk="1" hangingPunct="1"/>
            <a:r>
              <a:rPr lang="en-US" altLang="en-US"/>
              <a:t>I Pet. 1:6-8-Greatly rejoice, though now for a little while, if need be, you have been grieved by various trials.</a:t>
            </a:r>
          </a:p>
          <a:p>
            <a:pPr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D7304387-5D47-496F-A048-7B031D0B579E}"/>
              </a:ext>
            </a:extLst>
          </p:cNvPr>
          <p:cNvSpPr>
            <a:spLocks noGrp="1" noChangeArrowheads="1"/>
          </p:cNvSpPr>
          <p:nvPr>
            <p:ph type="title"/>
          </p:nvPr>
        </p:nvSpPr>
        <p:spPr/>
        <p:txBody>
          <a:bodyPr/>
          <a:lstStyle/>
          <a:p>
            <a:pPr eaLnBrk="1" hangingPunct="1"/>
            <a:r>
              <a:rPr lang="en-US" altLang="en-US"/>
              <a:t>Fruit of the Spirit</a:t>
            </a:r>
          </a:p>
        </p:txBody>
      </p:sp>
      <p:sp>
        <p:nvSpPr>
          <p:cNvPr id="32771" name="Content Placeholder 2">
            <a:extLst>
              <a:ext uri="{FF2B5EF4-FFF2-40B4-BE49-F238E27FC236}">
                <a16:creationId xmlns:a16="http://schemas.microsoft.com/office/drawing/2014/main" id="{1AC91D06-DCA4-4730-9FF2-96EA7C75C105}"/>
              </a:ext>
            </a:extLst>
          </p:cNvPr>
          <p:cNvSpPr>
            <a:spLocks noGrp="1" noChangeArrowheads="1"/>
          </p:cNvSpPr>
          <p:nvPr>
            <p:ph idx="1"/>
          </p:nvPr>
        </p:nvSpPr>
        <p:spPr>
          <a:xfrm>
            <a:off x="457200" y="2057400"/>
            <a:ext cx="8229600" cy="4419600"/>
          </a:xfrm>
        </p:spPr>
        <p:txBody>
          <a:bodyPr/>
          <a:lstStyle/>
          <a:p>
            <a:pPr eaLnBrk="1" hangingPunct="1">
              <a:buFont typeface="Arial" panose="020B0604020202020204" pitchFamily="34" charset="0"/>
              <a:buNone/>
            </a:pPr>
            <a:r>
              <a:rPr lang="en-US" altLang="en-US" b="1"/>
              <a:t>3.Peace</a:t>
            </a:r>
            <a:r>
              <a:rPr lang="en-US" altLang="en-US"/>
              <a:t>-eireine (Greek)-Peace between individuals, harmony, concord</a:t>
            </a:r>
          </a:p>
          <a:p>
            <a:pPr eaLnBrk="1" hangingPunct="1"/>
            <a:r>
              <a:rPr lang="en-US" altLang="en-US"/>
              <a:t>Is the result of those that set their minds on the things of the Spirit; freeing one from worry and fear</a:t>
            </a:r>
          </a:p>
          <a:p>
            <a:pPr eaLnBrk="1" hangingPunct="1"/>
            <a:r>
              <a:rPr lang="en-US" altLang="en-US"/>
              <a:t>Tranquility of mind</a:t>
            </a:r>
          </a:p>
          <a:p>
            <a:pPr eaLnBrk="1" hangingPunct="1"/>
            <a:r>
              <a:rPr lang="en-US" altLang="en-US"/>
              <a:t>He will keep you in perfect peace</a:t>
            </a:r>
          </a:p>
          <a:p>
            <a:pPr eaLnBrk="1" hangingPunct="1"/>
            <a:r>
              <a:rPr lang="en-US" altLang="en-US"/>
              <a:t>A peace that surpasses understanding</a:t>
            </a:r>
          </a:p>
          <a:p>
            <a:pPr eaLnBrk="1" hangingPunct="1"/>
            <a:r>
              <a:rPr lang="en-US" altLang="en-US" sz="2800"/>
              <a:t>Phil. 4:6-7-By prayer, supplications &amp; thanks and then peace.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33C5E53-E0F9-40FC-81F1-7FDA32C0B8C4}"/>
              </a:ext>
            </a:extLst>
          </p:cNvPr>
          <p:cNvSpPr>
            <a:spLocks noGrp="1" noChangeArrowheads="1"/>
          </p:cNvSpPr>
          <p:nvPr>
            <p:ph type="title"/>
          </p:nvPr>
        </p:nvSpPr>
        <p:spPr/>
        <p:txBody>
          <a:bodyPr/>
          <a:lstStyle/>
          <a:p>
            <a:pPr eaLnBrk="1" hangingPunct="1"/>
            <a:r>
              <a:rPr lang="en-US" altLang="en-US"/>
              <a:t>Fruit of the Spirit</a:t>
            </a:r>
          </a:p>
        </p:txBody>
      </p:sp>
      <p:sp>
        <p:nvSpPr>
          <p:cNvPr id="33795" name="Content Placeholder 2">
            <a:extLst>
              <a:ext uri="{FF2B5EF4-FFF2-40B4-BE49-F238E27FC236}">
                <a16:creationId xmlns:a16="http://schemas.microsoft.com/office/drawing/2014/main" id="{8927F1E0-6030-4BB5-BDBE-FAB4DA658216}"/>
              </a:ext>
            </a:extLst>
          </p:cNvPr>
          <p:cNvSpPr>
            <a:spLocks noGrp="1" noChangeArrowheads="1"/>
          </p:cNvSpPr>
          <p:nvPr>
            <p:ph idx="1"/>
          </p:nvPr>
        </p:nvSpPr>
        <p:spPr/>
        <p:txBody>
          <a:bodyPr/>
          <a:lstStyle/>
          <a:p>
            <a:pPr eaLnBrk="1" hangingPunct="1">
              <a:buFont typeface="Arial" panose="020B0604020202020204" pitchFamily="34" charset="0"/>
              <a:buNone/>
            </a:pPr>
            <a:r>
              <a:rPr lang="en-US" altLang="en-US" b="1"/>
              <a:t>4. Longsuffering</a:t>
            </a:r>
            <a:r>
              <a:rPr lang="en-US" altLang="en-US"/>
              <a:t>- Makrothumia (Greek)patience, self-restraint in the face of provocation</a:t>
            </a:r>
          </a:p>
          <a:p>
            <a:pPr eaLnBrk="1" hangingPunct="1"/>
            <a:r>
              <a:rPr lang="en-US" altLang="en-US"/>
              <a:t>A disposition of quietly bearing injury</a:t>
            </a:r>
          </a:p>
          <a:p>
            <a:pPr eaLnBrk="1" hangingPunct="1"/>
            <a:r>
              <a:rPr lang="en-US" altLang="en-US"/>
              <a:t>Col. 1:9-12-…being fruitful is every good work….pray that you be strengthened with all might according to His glorious power, for all patience and longsuffering with joy.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2A976E7-D1AB-467E-B13F-C62E8C60EEBF}"/>
              </a:ext>
            </a:extLst>
          </p:cNvPr>
          <p:cNvSpPr>
            <a:spLocks noGrp="1" noChangeArrowheads="1"/>
          </p:cNvSpPr>
          <p:nvPr>
            <p:ph type="title"/>
          </p:nvPr>
        </p:nvSpPr>
        <p:spPr/>
        <p:txBody>
          <a:bodyPr/>
          <a:lstStyle/>
          <a:p>
            <a:pPr eaLnBrk="1" hangingPunct="1"/>
            <a:r>
              <a:rPr lang="en-US" altLang="en-US"/>
              <a:t>Fruit of the Spirit</a:t>
            </a:r>
          </a:p>
        </p:txBody>
      </p:sp>
      <p:sp>
        <p:nvSpPr>
          <p:cNvPr id="3" name="Content Placeholder 2">
            <a:extLst>
              <a:ext uri="{FF2B5EF4-FFF2-40B4-BE49-F238E27FC236}">
                <a16:creationId xmlns:a16="http://schemas.microsoft.com/office/drawing/2014/main" id="{98FF2CCB-C8AD-4C13-9290-ABCDDAD0A1E8}"/>
              </a:ext>
            </a:extLst>
          </p:cNvPr>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None/>
              <a:defRPr/>
            </a:pPr>
            <a:r>
              <a:rPr lang="en-US" dirty="0"/>
              <a:t>5. Kindness/</a:t>
            </a:r>
            <a:r>
              <a:rPr lang="en-US" b="1" dirty="0"/>
              <a:t>Meekness</a:t>
            </a:r>
            <a:r>
              <a:rPr lang="en-US" dirty="0"/>
              <a:t>-</a:t>
            </a:r>
            <a:r>
              <a:rPr lang="en-US" dirty="0" err="1"/>
              <a:t>Prautes</a:t>
            </a:r>
            <a:r>
              <a:rPr lang="en-US" dirty="0"/>
              <a:t> (Greek)</a:t>
            </a:r>
          </a:p>
          <a:p>
            <a:pPr eaLnBrk="1" fontAlgn="auto" hangingPunct="1">
              <a:spcAft>
                <a:spcPts val="0"/>
              </a:spcAft>
              <a:defRPr/>
            </a:pPr>
            <a:r>
              <a:rPr lang="en-US" dirty="0"/>
              <a:t>Ability to bear reproaches and slights with moderation</a:t>
            </a:r>
          </a:p>
          <a:p>
            <a:pPr eaLnBrk="1" fontAlgn="auto" hangingPunct="1">
              <a:spcAft>
                <a:spcPts val="0"/>
              </a:spcAft>
              <a:defRPr/>
            </a:pPr>
            <a:r>
              <a:rPr lang="en-US" dirty="0"/>
              <a:t>Doesn’t embark on revenge quickly</a:t>
            </a:r>
          </a:p>
          <a:p>
            <a:pPr eaLnBrk="1" fontAlgn="auto" hangingPunct="1">
              <a:spcAft>
                <a:spcPts val="0"/>
              </a:spcAft>
              <a:defRPr/>
            </a:pPr>
            <a:r>
              <a:rPr lang="en-US" dirty="0"/>
              <a:t>Not easily provoked to anger</a:t>
            </a:r>
          </a:p>
          <a:p>
            <a:pPr eaLnBrk="1" fontAlgn="auto" hangingPunct="1">
              <a:spcAft>
                <a:spcPts val="0"/>
              </a:spcAft>
              <a:defRPr/>
            </a:pPr>
            <a:r>
              <a:rPr lang="en-US" dirty="0"/>
              <a:t>Having tranquility and stability in the spirit</a:t>
            </a:r>
          </a:p>
          <a:p>
            <a:pPr eaLnBrk="1" fontAlgn="auto" hangingPunct="1">
              <a:spcAft>
                <a:spcPts val="0"/>
              </a:spcAft>
              <a:defRPr/>
            </a:pPr>
            <a:r>
              <a:rPr lang="en-US" dirty="0"/>
              <a:t>Can argue without being unbearable, can rebuke without hate (ill will), face the truth without resentment</a:t>
            </a:r>
          </a:p>
          <a:p>
            <a:pPr eaLnBrk="1" fontAlgn="auto" hangingPunct="1">
              <a:spcAft>
                <a:spcPts val="0"/>
              </a:spcAft>
              <a:defRPr/>
            </a:pPr>
            <a:r>
              <a:rPr lang="en-US" dirty="0"/>
              <a:t>Eph. 4:1-2-Walk worthy of the calling with lowliness (meekness)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131180D-52F9-4B11-A497-A1ACAE2532CD}"/>
              </a:ext>
            </a:extLst>
          </p:cNvPr>
          <p:cNvSpPr>
            <a:spLocks noGrp="1" noChangeArrowheads="1"/>
          </p:cNvSpPr>
          <p:nvPr>
            <p:ph type="title"/>
          </p:nvPr>
        </p:nvSpPr>
        <p:spPr/>
        <p:txBody>
          <a:bodyPr/>
          <a:lstStyle/>
          <a:p>
            <a:pPr eaLnBrk="1" hangingPunct="1"/>
            <a:r>
              <a:rPr lang="en-US" altLang="en-US"/>
              <a:t>Fruit of the Spirit</a:t>
            </a:r>
          </a:p>
        </p:txBody>
      </p:sp>
      <p:sp>
        <p:nvSpPr>
          <p:cNvPr id="35843" name="Content Placeholder 2">
            <a:extLst>
              <a:ext uri="{FF2B5EF4-FFF2-40B4-BE49-F238E27FC236}">
                <a16:creationId xmlns:a16="http://schemas.microsoft.com/office/drawing/2014/main" id="{4C99BA90-67AD-4471-B6DE-68398D82F908}"/>
              </a:ext>
            </a:extLst>
          </p:cNvPr>
          <p:cNvSpPr>
            <a:spLocks noGrp="1" noChangeArrowheads="1"/>
          </p:cNvSpPr>
          <p:nvPr>
            <p:ph idx="1"/>
          </p:nvPr>
        </p:nvSpPr>
        <p:spPr/>
        <p:txBody>
          <a:bodyPr/>
          <a:lstStyle/>
          <a:p>
            <a:pPr eaLnBrk="1" hangingPunct="1">
              <a:buFont typeface="Arial" panose="020B0604020202020204" pitchFamily="34" charset="0"/>
              <a:buNone/>
            </a:pPr>
            <a:r>
              <a:rPr lang="en-US" altLang="en-US"/>
              <a:t>6. </a:t>
            </a:r>
            <a:r>
              <a:rPr lang="en-US" altLang="en-US" b="1"/>
              <a:t>Goodness</a:t>
            </a:r>
            <a:r>
              <a:rPr lang="en-US" altLang="en-US"/>
              <a:t>-Agathosune (Greek) a generous act, kindness in action</a:t>
            </a:r>
          </a:p>
          <a:p>
            <a:pPr eaLnBrk="1" hangingPunct="1"/>
            <a:r>
              <a:rPr lang="en-US" altLang="en-US"/>
              <a:t>Eph. 5:8-10-You are light in the Lord. Walk as children of the light. For the Fruit of the Spirit is in all goodness, righteousness and truth.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E4DF22B-ECBB-4173-AE52-0044C9206B0D}"/>
              </a:ext>
            </a:extLst>
          </p:cNvPr>
          <p:cNvSpPr>
            <a:spLocks noGrp="1" noChangeArrowheads="1"/>
          </p:cNvSpPr>
          <p:nvPr>
            <p:ph type="title"/>
          </p:nvPr>
        </p:nvSpPr>
        <p:spPr/>
        <p:txBody>
          <a:bodyPr/>
          <a:lstStyle/>
          <a:p>
            <a:pPr eaLnBrk="1" hangingPunct="1"/>
            <a:r>
              <a:rPr lang="en-US" altLang="en-US"/>
              <a:t>Fruit of the Spirit</a:t>
            </a:r>
          </a:p>
        </p:txBody>
      </p:sp>
      <p:sp>
        <p:nvSpPr>
          <p:cNvPr id="36867" name="Content Placeholder 2">
            <a:extLst>
              <a:ext uri="{FF2B5EF4-FFF2-40B4-BE49-F238E27FC236}">
                <a16:creationId xmlns:a16="http://schemas.microsoft.com/office/drawing/2014/main" id="{C07B2532-278D-46AA-A09B-9E949BC98F23}"/>
              </a:ext>
            </a:extLst>
          </p:cNvPr>
          <p:cNvSpPr>
            <a:spLocks noGrp="1" noChangeArrowheads="1"/>
          </p:cNvSpPr>
          <p:nvPr>
            <p:ph idx="1"/>
          </p:nvPr>
        </p:nvSpPr>
        <p:spPr>
          <a:xfrm>
            <a:off x="457200" y="2057400"/>
            <a:ext cx="8229600" cy="4267200"/>
          </a:xfrm>
        </p:spPr>
        <p:txBody>
          <a:bodyPr/>
          <a:lstStyle/>
          <a:p>
            <a:pPr eaLnBrk="1" hangingPunct="1">
              <a:buFont typeface="Arial" panose="020B0604020202020204" pitchFamily="34" charset="0"/>
              <a:buNone/>
            </a:pPr>
            <a:r>
              <a:rPr lang="en-US" altLang="en-US"/>
              <a:t>7. </a:t>
            </a:r>
            <a:r>
              <a:rPr lang="en-US" altLang="en-US" b="1"/>
              <a:t>Faithfulness</a:t>
            </a:r>
            <a:r>
              <a:rPr lang="en-US" altLang="en-US"/>
              <a:t>-Pistis (Greek)-conviction or belief in respect to God and Christ</a:t>
            </a:r>
          </a:p>
          <a:p>
            <a:pPr eaLnBrk="1" hangingPunct="1"/>
            <a:r>
              <a:rPr lang="en-US" altLang="en-US"/>
              <a:t>Dependable; The character of one who can the relied on</a:t>
            </a:r>
          </a:p>
          <a:p>
            <a:pPr eaLnBrk="1" hangingPunct="1"/>
            <a:r>
              <a:rPr lang="en-US" altLang="en-US"/>
              <a:t>Trustworthy, reliable</a:t>
            </a:r>
          </a:p>
          <a:p>
            <a:pPr eaLnBrk="1" hangingPunct="1"/>
            <a:r>
              <a:rPr lang="en-US" altLang="en-US"/>
              <a:t>Eph. 3:16-19-With might through His Spirit in the inner man, that Christ may dwell in your hearts through faith, being rooted and grounded in love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4740BBE-8F1C-42C0-BD17-D018D9F70DCB}"/>
              </a:ext>
            </a:extLst>
          </p:cNvPr>
          <p:cNvSpPr>
            <a:spLocks noGrp="1" noChangeArrowheads="1"/>
          </p:cNvSpPr>
          <p:nvPr>
            <p:ph type="title"/>
          </p:nvPr>
        </p:nvSpPr>
        <p:spPr/>
        <p:txBody>
          <a:bodyPr/>
          <a:lstStyle/>
          <a:p>
            <a:pPr eaLnBrk="1" hangingPunct="1"/>
            <a:r>
              <a:rPr lang="en-US" altLang="en-US"/>
              <a:t>Fruit of the Spirit</a:t>
            </a:r>
          </a:p>
        </p:txBody>
      </p:sp>
      <p:sp>
        <p:nvSpPr>
          <p:cNvPr id="37891" name="Content Placeholder 2">
            <a:extLst>
              <a:ext uri="{FF2B5EF4-FFF2-40B4-BE49-F238E27FC236}">
                <a16:creationId xmlns:a16="http://schemas.microsoft.com/office/drawing/2014/main" id="{DE90A640-45E6-44D4-A2D1-8C1996415AF0}"/>
              </a:ext>
            </a:extLst>
          </p:cNvPr>
          <p:cNvSpPr>
            <a:spLocks noGrp="1" noChangeArrowheads="1"/>
          </p:cNvSpPr>
          <p:nvPr>
            <p:ph idx="1"/>
          </p:nvPr>
        </p:nvSpPr>
        <p:spPr/>
        <p:txBody>
          <a:bodyPr/>
          <a:lstStyle/>
          <a:p>
            <a:pPr eaLnBrk="1" hangingPunct="1">
              <a:buFont typeface="Arial" panose="020B0604020202020204" pitchFamily="34" charset="0"/>
              <a:buNone/>
            </a:pPr>
            <a:r>
              <a:rPr lang="en-US" altLang="en-US"/>
              <a:t>8. </a:t>
            </a:r>
            <a:r>
              <a:rPr lang="en-US" altLang="en-US" b="1"/>
              <a:t>Gentleness</a:t>
            </a:r>
            <a:r>
              <a:rPr lang="en-US" altLang="en-US"/>
              <a:t>- Chrestotes (Greek) Kindness; sweetness of temper that places others at ease, born of mercy</a:t>
            </a:r>
          </a:p>
          <a:p>
            <a:pPr eaLnBrk="1" hangingPunct="1"/>
            <a:r>
              <a:rPr lang="en-US" altLang="en-US"/>
              <a:t>II Corin. 6: 3-7-commend ourselves as ministers of God, in much patience, in tribulations….by kindness.</a:t>
            </a:r>
          </a:p>
          <a:p>
            <a:pPr eaLnBrk="1" hangingPunct="1">
              <a:buFont typeface="Arial" panose="020B0604020202020204" pitchFamily="34" charset="0"/>
              <a:buNone/>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AF1B425B-3D79-4766-A35F-C8635EE09AE1}"/>
              </a:ext>
            </a:extLst>
          </p:cNvPr>
          <p:cNvSpPr>
            <a:spLocks noGrp="1" noChangeArrowheads="1"/>
          </p:cNvSpPr>
          <p:nvPr>
            <p:ph type="title"/>
          </p:nvPr>
        </p:nvSpPr>
        <p:spPr/>
        <p:txBody>
          <a:bodyPr/>
          <a:lstStyle/>
          <a:p>
            <a:pPr eaLnBrk="1" hangingPunct="1"/>
            <a:r>
              <a:rPr lang="en-US" altLang="en-US"/>
              <a:t>Fruit of the Spirit</a:t>
            </a:r>
          </a:p>
        </p:txBody>
      </p:sp>
      <p:sp>
        <p:nvSpPr>
          <p:cNvPr id="38915" name="Content Placeholder 2">
            <a:extLst>
              <a:ext uri="{FF2B5EF4-FFF2-40B4-BE49-F238E27FC236}">
                <a16:creationId xmlns:a16="http://schemas.microsoft.com/office/drawing/2014/main" id="{D12AA99E-DA81-4EDA-845F-8A5EC92CAF06}"/>
              </a:ext>
            </a:extLst>
          </p:cNvPr>
          <p:cNvSpPr>
            <a:spLocks noGrp="1" noChangeArrowheads="1"/>
          </p:cNvSpPr>
          <p:nvPr>
            <p:ph idx="1"/>
          </p:nvPr>
        </p:nvSpPr>
        <p:spPr/>
        <p:txBody>
          <a:bodyPr/>
          <a:lstStyle/>
          <a:p>
            <a:pPr eaLnBrk="1" hangingPunct="1">
              <a:buFont typeface="Arial" panose="020B0604020202020204" pitchFamily="34" charset="0"/>
              <a:buNone/>
            </a:pPr>
            <a:r>
              <a:rPr lang="en-US" altLang="en-US"/>
              <a:t>9. </a:t>
            </a:r>
            <a:r>
              <a:rPr lang="en-US" altLang="en-US" b="1"/>
              <a:t>Self-Control</a:t>
            </a:r>
            <a:r>
              <a:rPr lang="en-US" altLang="en-US"/>
              <a:t>-Egkrateia (Greek)-self control; temperance; One holding himself in</a:t>
            </a:r>
          </a:p>
          <a:p>
            <a:pPr eaLnBrk="1" hangingPunct="1"/>
            <a:r>
              <a:rPr lang="en-US" altLang="en-US"/>
              <a:t>The virtue of one who masters his desires and passions, especially his sensual appetites.</a:t>
            </a:r>
          </a:p>
          <a:p>
            <a:pPr eaLnBrk="1" hangingPunct="1"/>
            <a:r>
              <a:rPr lang="en-US" altLang="en-US"/>
              <a:t>Eph. 4:17-24-No longer walk in the futility (vanity) of mind</a:t>
            </a:r>
          </a:p>
          <a:p>
            <a:pPr eaLnBrk="1" hangingPunct="1"/>
            <a:r>
              <a:rPr lang="en-US" altLang="en-US"/>
              <a:t>Eph. 6:10-13-Be strong in the Lord….doing all you know to stand, stand therefore.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49FCF64-1F0B-4EBC-896F-B72BF4434E2A}"/>
              </a:ext>
            </a:extLst>
          </p:cNvPr>
          <p:cNvSpPr>
            <a:spLocks noGrp="1" noChangeArrowheads="1"/>
          </p:cNvSpPr>
          <p:nvPr>
            <p:ph type="title"/>
          </p:nvPr>
        </p:nvSpPr>
        <p:spPr/>
        <p:txBody>
          <a:bodyPr/>
          <a:lstStyle/>
          <a:p>
            <a:pPr eaLnBrk="1" hangingPunct="1"/>
            <a:endParaRPr lang="en-US" altLang="en-US"/>
          </a:p>
        </p:txBody>
      </p:sp>
      <p:sp>
        <p:nvSpPr>
          <p:cNvPr id="21507" name="Content Placeholder 2">
            <a:extLst>
              <a:ext uri="{FF2B5EF4-FFF2-40B4-BE49-F238E27FC236}">
                <a16:creationId xmlns:a16="http://schemas.microsoft.com/office/drawing/2014/main" id="{607037E9-3914-458D-8750-FC333CD79EE8}"/>
              </a:ext>
            </a:extLst>
          </p:cNvPr>
          <p:cNvSpPr>
            <a:spLocks noGrp="1" noChangeArrowheads="1"/>
          </p:cNvSpPr>
          <p:nvPr>
            <p:ph idx="1"/>
          </p:nvPr>
        </p:nvSpPr>
        <p:spPr/>
        <p:txBody>
          <a:bodyPr/>
          <a:lstStyle/>
          <a:p>
            <a:pPr eaLnBrk="1" hangingPunct="1"/>
            <a:endParaRPr lang="en-US" altLang="en-US"/>
          </a:p>
          <a:p>
            <a:pPr eaLnBrk="1" hangingPunct="1"/>
            <a:r>
              <a:rPr lang="en-US" altLang="en-US"/>
              <a:t> </a:t>
            </a:r>
            <a:r>
              <a:rPr lang="en-US" altLang="en-US" sz="3600" b="1"/>
              <a:t>Do Christians automatically grow the Fruit of the Spirit? </a:t>
            </a:r>
            <a:endParaRPr lang="en-US" altLang="en-US" sz="3600"/>
          </a:p>
          <a:p>
            <a:pPr eaLnBrk="1" hangingPunct="1"/>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a:extLst>
              <a:ext uri="{FF2B5EF4-FFF2-40B4-BE49-F238E27FC236}">
                <a16:creationId xmlns:a16="http://schemas.microsoft.com/office/drawing/2014/main" id="{6CB02A6A-D89B-4FD4-BAE4-244B222E558E}"/>
              </a:ext>
            </a:extLst>
          </p:cNvPr>
          <p:cNvSpPr>
            <a:spLocks noGrp="1" noChangeArrowheads="1"/>
          </p:cNvSpPr>
          <p:nvPr>
            <p:ph type="title"/>
          </p:nvPr>
        </p:nvSpPr>
        <p:spPr/>
        <p:txBody>
          <a:bodyPr/>
          <a:lstStyle/>
          <a:p>
            <a:pPr eaLnBrk="1" hangingPunct="1"/>
            <a:r>
              <a:rPr lang="en-US" altLang="en-US"/>
              <a:t>Fruit of the Spirit</a:t>
            </a:r>
            <a:br>
              <a:rPr lang="en-US" altLang="en-US"/>
            </a:br>
            <a:endParaRPr lang="en-US" altLang="en-US"/>
          </a:p>
        </p:txBody>
      </p:sp>
      <p:sp>
        <p:nvSpPr>
          <p:cNvPr id="39939" name="Content Placeholder 3">
            <a:extLst>
              <a:ext uri="{FF2B5EF4-FFF2-40B4-BE49-F238E27FC236}">
                <a16:creationId xmlns:a16="http://schemas.microsoft.com/office/drawing/2014/main" id="{70E19C1A-A2F4-439C-9528-6A5A97CC9B66}"/>
              </a:ext>
            </a:extLst>
          </p:cNvPr>
          <p:cNvSpPr>
            <a:spLocks noGrp="1" noChangeArrowheads="1"/>
          </p:cNvSpPr>
          <p:nvPr>
            <p:ph idx="1"/>
          </p:nvPr>
        </p:nvSpPr>
        <p:spPr/>
        <p:txBody>
          <a:bodyPr/>
          <a:lstStyle/>
          <a:p>
            <a:pPr eaLnBrk="1" hangingPunct="1"/>
            <a:r>
              <a:rPr lang="en-US" altLang="en-US"/>
              <a:t>God gives us a choice</a:t>
            </a:r>
          </a:p>
          <a:p>
            <a:pPr eaLnBrk="1" hangingPunct="1"/>
            <a:r>
              <a:rPr lang="en-US" altLang="en-US"/>
              <a:t>Walk in the Spirit, and you shall not fulfill the lust of the flesh (Gal. 5:16)</a:t>
            </a:r>
          </a:p>
          <a:p>
            <a:pPr eaLnBrk="1" hangingPunct="1"/>
            <a:r>
              <a:rPr lang="en-US" altLang="en-US"/>
              <a:t>Through His Son’s blood we can be cleansed from our sins.</a:t>
            </a:r>
          </a:p>
          <a:p>
            <a:pPr eaLnBrk="1" hangingPunct="1"/>
            <a:r>
              <a:rPr lang="en-US" altLang="en-US"/>
              <a:t>Through His Spirit He can empower us to live holy and righteous. </a:t>
            </a:r>
          </a:p>
          <a:p>
            <a:pPr eaLnBrk="1" hangingPunct="1"/>
            <a:r>
              <a:rPr lang="en-US" altLang="en-US"/>
              <a:t>He sent us a “Helper” the Holy Spirit (St. John 16:13)</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13EB561-7F8E-417C-9488-3BB2F55FB365}"/>
              </a:ext>
            </a:extLst>
          </p:cNvPr>
          <p:cNvSpPr>
            <a:spLocks noGrp="1" noChangeArrowheads="1"/>
          </p:cNvSpPr>
          <p:nvPr>
            <p:ph type="title"/>
          </p:nvPr>
        </p:nvSpPr>
        <p:spPr/>
        <p:txBody>
          <a:bodyPr/>
          <a:lstStyle/>
          <a:p>
            <a:pPr eaLnBrk="1" hangingPunct="1"/>
            <a:r>
              <a:rPr lang="en-US" altLang="en-US"/>
              <a:t>Fruit of the Spirit</a:t>
            </a:r>
          </a:p>
        </p:txBody>
      </p:sp>
      <p:sp>
        <p:nvSpPr>
          <p:cNvPr id="40963" name="Content Placeholder 2">
            <a:extLst>
              <a:ext uri="{FF2B5EF4-FFF2-40B4-BE49-F238E27FC236}">
                <a16:creationId xmlns:a16="http://schemas.microsoft.com/office/drawing/2014/main" id="{693164E8-3002-4D49-97E0-1C1F21953C83}"/>
              </a:ext>
            </a:extLst>
          </p:cNvPr>
          <p:cNvSpPr>
            <a:spLocks noGrp="1" noChangeArrowheads="1"/>
          </p:cNvSpPr>
          <p:nvPr>
            <p:ph idx="1"/>
          </p:nvPr>
        </p:nvSpPr>
        <p:spPr/>
        <p:txBody>
          <a:bodyPr/>
          <a:lstStyle/>
          <a:p>
            <a:pPr eaLnBrk="1" hangingPunct="1"/>
            <a:r>
              <a:rPr lang="en-US" altLang="en-US"/>
              <a:t>The “fruit” is manifested through a positive character/attitude we demonstrate and positive responses.</a:t>
            </a:r>
          </a:p>
          <a:p>
            <a:pPr eaLnBrk="1" hangingPunct="1"/>
            <a:r>
              <a:rPr lang="en-US" altLang="en-US"/>
              <a:t>“Fruit” from Love-I Corin. 13:4-8</a:t>
            </a:r>
          </a:p>
          <a:p>
            <a:pPr eaLnBrk="1" hangingPunct="1"/>
            <a:r>
              <a:rPr lang="en-US" altLang="en-US"/>
              <a:t>“Fruit” from our thoughts- Phil. 4:8</a:t>
            </a:r>
          </a:p>
          <a:p>
            <a:pPr eaLnBrk="1" hangingPunct="1"/>
            <a:r>
              <a:rPr lang="en-US" altLang="en-US"/>
              <a:t>“Fruit” from what we put on-Col. 3:12-14</a:t>
            </a:r>
          </a:p>
          <a:p>
            <a:pPr eaLnBrk="1" hangingPunct="1"/>
            <a:r>
              <a:rPr lang="en-US" altLang="en-US"/>
              <a:t>“Fruit” from God’s instructions-Col. 3:15-17</a:t>
            </a:r>
          </a:p>
          <a:p>
            <a:pPr eaLnBrk="1" hangingPunct="1"/>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5">
            <a:extLst>
              <a:ext uri="{FF2B5EF4-FFF2-40B4-BE49-F238E27FC236}">
                <a16:creationId xmlns:a16="http://schemas.microsoft.com/office/drawing/2014/main" id="{DAAB138B-737D-4BA3-9CD2-B99E69B257DA}"/>
              </a:ext>
            </a:extLst>
          </p:cNvPr>
          <p:cNvSpPr>
            <a:spLocks noGrp="1" noChangeArrowheads="1"/>
          </p:cNvSpPr>
          <p:nvPr>
            <p:ph type="title"/>
          </p:nvPr>
        </p:nvSpPr>
        <p:spPr>
          <a:xfrm>
            <a:off x="533400" y="752475"/>
            <a:ext cx="6888163" cy="1081088"/>
          </a:xfrm>
        </p:spPr>
        <p:txBody>
          <a:bodyPr/>
          <a:lstStyle/>
          <a:p>
            <a:pPr eaLnBrk="1" hangingPunct="1"/>
            <a:r>
              <a:rPr lang="en-US" altLang="en-US"/>
              <a:t>Fruit of the Spirit</a:t>
            </a:r>
            <a:br>
              <a:rPr lang="en-US" altLang="en-US"/>
            </a:br>
            <a:r>
              <a:rPr lang="en-US" altLang="en-US" sz="3200"/>
              <a:t>Gal. 5:22-23</a:t>
            </a:r>
            <a:endParaRPr lang="en-US" altLang="en-US"/>
          </a:p>
        </p:txBody>
      </p:sp>
      <p:sp>
        <p:nvSpPr>
          <p:cNvPr id="7" name="Content Placeholder 6">
            <a:extLst>
              <a:ext uri="{FF2B5EF4-FFF2-40B4-BE49-F238E27FC236}">
                <a16:creationId xmlns:a16="http://schemas.microsoft.com/office/drawing/2014/main" id="{86442B5F-40B0-49AD-92BC-796F2B8F212F}"/>
              </a:ext>
            </a:extLst>
          </p:cNvPr>
          <p:cNvSpPr>
            <a:spLocks noGrp="1"/>
          </p:cNvSpPr>
          <p:nvPr>
            <p:ph sz="half" idx="1"/>
          </p:nvPr>
        </p:nvSpPr>
        <p:spPr>
          <a:xfrm>
            <a:off x="533400" y="2336800"/>
            <a:ext cx="3357563" cy="3598863"/>
          </a:xfrm>
        </p:spPr>
        <p:txBody>
          <a:bodyPr rtlCol="0">
            <a:normAutofit/>
          </a:bodyPr>
          <a:lstStyle/>
          <a:p>
            <a:pPr marL="514350" indent="-514350" eaLnBrk="1" fontAlgn="auto" hangingPunct="1">
              <a:spcAft>
                <a:spcPts val="0"/>
              </a:spcAft>
              <a:buFont typeface="+mj-lt"/>
              <a:buAutoNum type="arabicPeriod"/>
              <a:defRPr/>
            </a:pPr>
            <a:r>
              <a:rPr lang="en-US" b="1" dirty="0"/>
              <a:t>Love</a:t>
            </a:r>
            <a:r>
              <a:rPr lang="en-US" dirty="0"/>
              <a:t>-Giving of one self </a:t>
            </a:r>
          </a:p>
          <a:p>
            <a:pPr marL="514350" indent="-514350" eaLnBrk="1" fontAlgn="auto" hangingPunct="1">
              <a:spcAft>
                <a:spcPts val="0"/>
              </a:spcAft>
              <a:buFont typeface="+mj-lt"/>
              <a:buAutoNum type="arabicPeriod"/>
              <a:defRPr/>
            </a:pPr>
            <a:r>
              <a:rPr lang="en-US" b="1" dirty="0"/>
              <a:t>Joy</a:t>
            </a:r>
            <a:r>
              <a:rPr lang="en-US" dirty="0"/>
              <a:t>-gladness</a:t>
            </a:r>
          </a:p>
          <a:p>
            <a:pPr marL="514350" indent="-514350" eaLnBrk="1" fontAlgn="auto" hangingPunct="1">
              <a:spcAft>
                <a:spcPts val="0"/>
              </a:spcAft>
              <a:buFont typeface="+mj-lt"/>
              <a:buAutoNum type="arabicPeriod"/>
              <a:defRPr/>
            </a:pPr>
            <a:r>
              <a:rPr lang="en-US" b="1" dirty="0"/>
              <a:t>Peace</a:t>
            </a:r>
            <a:r>
              <a:rPr lang="en-US" dirty="0"/>
              <a:t>-Free from worry</a:t>
            </a:r>
          </a:p>
          <a:p>
            <a:pPr marL="514350" indent="-514350" eaLnBrk="1" fontAlgn="auto" hangingPunct="1">
              <a:spcAft>
                <a:spcPts val="0"/>
              </a:spcAft>
              <a:buFont typeface="+mj-lt"/>
              <a:buAutoNum type="arabicPeriod"/>
              <a:defRPr/>
            </a:pPr>
            <a:r>
              <a:rPr lang="en-US" b="1" dirty="0"/>
              <a:t>Long suffering</a:t>
            </a:r>
            <a:r>
              <a:rPr lang="en-US" dirty="0"/>
              <a:t>-Patient</a:t>
            </a:r>
          </a:p>
          <a:p>
            <a:pPr marL="514350" indent="-514350" eaLnBrk="1" fontAlgn="auto" hangingPunct="1">
              <a:spcAft>
                <a:spcPts val="0"/>
              </a:spcAft>
              <a:buFont typeface="+mj-lt"/>
              <a:buAutoNum type="arabicPeriod"/>
              <a:defRPr/>
            </a:pPr>
            <a:r>
              <a:rPr lang="en-US" b="1" dirty="0"/>
              <a:t>Gentleness</a:t>
            </a:r>
            <a:r>
              <a:rPr lang="en-US" dirty="0"/>
              <a:t>-Kindness</a:t>
            </a:r>
          </a:p>
          <a:p>
            <a:pPr eaLnBrk="1" fontAlgn="auto" hangingPunct="1">
              <a:spcAft>
                <a:spcPts val="0"/>
              </a:spcAft>
              <a:buFont typeface="Arial" charset="0"/>
              <a:buChar char="•"/>
              <a:defRPr/>
            </a:pPr>
            <a:endParaRPr lang="en-US" dirty="0"/>
          </a:p>
        </p:txBody>
      </p:sp>
      <p:sp>
        <p:nvSpPr>
          <p:cNvPr id="8" name="Content Placeholder 7">
            <a:extLst>
              <a:ext uri="{FF2B5EF4-FFF2-40B4-BE49-F238E27FC236}">
                <a16:creationId xmlns:a16="http://schemas.microsoft.com/office/drawing/2014/main" id="{3F592492-6472-47E5-BF40-854BE9A4DA89}"/>
              </a:ext>
            </a:extLst>
          </p:cNvPr>
          <p:cNvSpPr>
            <a:spLocks noGrp="1"/>
          </p:cNvSpPr>
          <p:nvPr>
            <p:ph sz="half" idx="2"/>
          </p:nvPr>
        </p:nvSpPr>
        <p:spPr>
          <a:xfrm>
            <a:off x="4060825" y="2336800"/>
            <a:ext cx="3360738" cy="3598863"/>
          </a:xfrm>
        </p:spPr>
        <p:txBody>
          <a:bodyPr rtlCol="0">
            <a:normAutofit/>
          </a:bodyPr>
          <a:lstStyle/>
          <a:p>
            <a:pPr marL="514350" indent="-514350" eaLnBrk="1" fontAlgn="auto" hangingPunct="1">
              <a:spcAft>
                <a:spcPts val="0"/>
              </a:spcAft>
              <a:buFont typeface="Arial" charset="0"/>
              <a:buNone/>
              <a:defRPr/>
            </a:pPr>
            <a:r>
              <a:rPr lang="en-US" b="1" dirty="0"/>
              <a:t>6. Goodness</a:t>
            </a:r>
            <a:r>
              <a:rPr lang="en-US" dirty="0"/>
              <a:t>-Generous in actions</a:t>
            </a:r>
          </a:p>
          <a:p>
            <a:pPr marL="514350" indent="-514350" eaLnBrk="1" fontAlgn="auto" hangingPunct="1">
              <a:spcAft>
                <a:spcPts val="0"/>
              </a:spcAft>
              <a:buFont typeface="Arial" charset="0"/>
              <a:buNone/>
              <a:defRPr/>
            </a:pPr>
            <a:r>
              <a:rPr lang="en-US" b="1" dirty="0"/>
              <a:t>7. Faithfulness</a:t>
            </a:r>
            <a:r>
              <a:rPr lang="en-US" dirty="0"/>
              <a:t>-Dependable</a:t>
            </a:r>
          </a:p>
          <a:p>
            <a:pPr marL="514350" indent="-514350" eaLnBrk="1" fontAlgn="auto" hangingPunct="1">
              <a:spcAft>
                <a:spcPts val="0"/>
              </a:spcAft>
              <a:buFont typeface="Arial" charset="0"/>
              <a:buNone/>
              <a:defRPr/>
            </a:pPr>
            <a:r>
              <a:rPr lang="en-US" b="1" dirty="0"/>
              <a:t>8. Meekness</a:t>
            </a:r>
            <a:r>
              <a:rPr lang="en-US" dirty="0"/>
              <a:t>-Not easily provoked</a:t>
            </a:r>
          </a:p>
          <a:p>
            <a:pPr marL="514350" indent="-514350" eaLnBrk="1" fontAlgn="auto" hangingPunct="1">
              <a:spcAft>
                <a:spcPts val="0"/>
              </a:spcAft>
              <a:buFont typeface="Arial" charset="0"/>
              <a:buNone/>
              <a:defRPr/>
            </a:pPr>
            <a:r>
              <a:rPr lang="en-US" b="1" dirty="0"/>
              <a:t>9. Self-Control-</a:t>
            </a:r>
            <a:r>
              <a:rPr lang="en-US" dirty="0"/>
              <a:t>self restraint</a:t>
            </a:r>
          </a:p>
          <a:p>
            <a:pPr eaLnBrk="1" fontAlgn="auto" hangingPunct="1">
              <a:spcAft>
                <a:spcPts val="0"/>
              </a:spcAft>
              <a:buFont typeface="Arial" charset="0"/>
              <a:buChar char="•"/>
              <a:defRPr/>
            </a:pPr>
            <a:endParaRPr lang="en-US" dirty="0"/>
          </a:p>
          <a:p>
            <a:pPr eaLnBrk="1" fontAlgn="auto" hangingPunct="1">
              <a:spcAft>
                <a:spcPts val="0"/>
              </a:spcAft>
              <a:buFont typeface="Arial" charset="0"/>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a:extLst>
              <a:ext uri="{FF2B5EF4-FFF2-40B4-BE49-F238E27FC236}">
                <a16:creationId xmlns:a16="http://schemas.microsoft.com/office/drawing/2014/main" id="{8C1349BD-5DB8-415F-AED5-21B10421574F}"/>
              </a:ext>
            </a:extLst>
          </p:cNvPr>
          <p:cNvSpPr>
            <a:spLocks noGrp="1" noChangeArrowheads="1"/>
          </p:cNvSpPr>
          <p:nvPr>
            <p:ph type="title"/>
          </p:nvPr>
        </p:nvSpPr>
        <p:spPr>
          <a:xfrm>
            <a:off x="531813" y="752475"/>
            <a:ext cx="6896100" cy="1081088"/>
          </a:xfrm>
        </p:spPr>
        <p:txBody>
          <a:bodyPr/>
          <a:lstStyle/>
          <a:p>
            <a:pPr eaLnBrk="1" hangingPunct="1"/>
            <a:r>
              <a:rPr lang="en-US" altLang="en-US"/>
              <a:t>What Would You Rather Have?</a:t>
            </a:r>
          </a:p>
        </p:txBody>
      </p:sp>
      <p:sp>
        <p:nvSpPr>
          <p:cNvPr id="43011" name="Text Placeholder 4">
            <a:extLst>
              <a:ext uri="{FF2B5EF4-FFF2-40B4-BE49-F238E27FC236}">
                <a16:creationId xmlns:a16="http://schemas.microsoft.com/office/drawing/2014/main" id="{209FD0FE-55F7-4DBF-84AF-236ACB24ADDD}"/>
              </a:ext>
            </a:extLst>
          </p:cNvPr>
          <p:cNvSpPr>
            <a:spLocks noGrp="1" noChangeArrowheads="1"/>
          </p:cNvSpPr>
          <p:nvPr>
            <p:ph type="body" idx="1"/>
          </p:nvPr>
        </p:nvSpPr>
        <p:spPr>
          <a:xfrm>
            <a:off x="760413" y="2336800"/>
            <a:ext cx="3146425" cy="693738"/>
          </a:xfrm>
        </p:spPr>
        <p:txBody>
          <a:bodyPr/>
          <a:lstStyle/>
          <a:p>
            <a:pPr eaLnBrk="1" hangingPunct="1"/>
            <a:r>
              <a:rPr lang="en-US" altLang="en-US"/>
              <a:t>A Life Infused With:</a:t>
            </a:r>
          </a:p>
        </p:txBody>
      </p:sp>
      <p:sp>
        <p:nvSpPr>
          <p:cNvPr id="43012" name="Content Placeholder 5">
            <a:extLst>
              <a:ext uri="{FF2B5EF4-FFF2-40B4-BE49-F238E27FC236}">
                <a16:creationId xmlns:a16="http://schemas.microsoft.com/office/drawing/2014/main" id="{5AF75F11-6910-48F7-BEFE-9F402EEFE8AD}"/>
              </a:ext>
            </a:extLst>
          </p:cNvPr>
          <p:cNvSpPr>
            <a:spLocks noGrp="1" noChangeArrowheads="1"/>
          </p:cNvSpPr>
          <p:nvPr>
            <p:ph sz="half" idx="2"/>
          </p:nvPr>
        </p:nvSpPr>
        <p:spPr>
          <a:xfrm>
            <a:off x="531813" y="3030538"/>
            <a:ext cx="3367087" cy="2905125"/>
          </a:xfrm>
        </p:spPr>
        <p:txBody>
          <a:bodyPr/>
          <a:lstStyle/>
          <a:p>
            <a:pPr eaLnBrk="1" hangingPunct="1"/>
            <a:r>
              <a:rPr lang="en-US" altLang="en-US"/>
              <a:t>Love</a:t>
            </a:r>
          </a:p>
          <a:p>
            <a:pPr eaLnBrk="1" hangingPunct="1"/>
            <a:r>
              <a:rPr lang="en-US" altLang="en-US"/>
              <a:t>Joy</a:t>
            </a:r>
          </a:p>
          <a:p>
            <a:pPr eaLnBrk="1" hangingPunct="1"/>
            <a:r>
              <a:rPr lang="en-US" altLang="en-US"/>
              <a:t>Peace</a:t>
            </a:r>
          </a:p>
        </p:txBody>
      </p:sp>
      <p:sp>
        <p:nvSpPr>
          <p:cNvPr id="43013" name="Text Placeholder 6">
            <a:extLst>
              <a:ext uri="{FF2B5EF4-FFF2-40B4-BE49-F238E27FC236}">
                <a16:creationId xmlns:a16="http://schemas.microsoft.com/office/drawing/2014/main" id="{49B1D94C-1DD6-4D3D-A210-3D2A801BA94C}"/>
              </a:ext>
            </a:extLst>
          </p:cNvPr>
          <p:cNvSpPr>
            <a:spLocks noGrp="1" noChangeArrowheads="1"/>
          </p:cNvSpPr>
          <p:nvPr>
            <p:ph type="body" sz="quarter" idx="3"/>
          </p:nvPr>
        </p:nvSpPr>
        <p:spPr>
          <a:xfrm>
            <a:off x="4283075" y="2336800"/>
            <a:ext cx="3144838" cy="692150"/>
          </a:xfrm>
        </p:spPr>
        <p:txBody>
          <a:bodyPr/>
          <a:lstStyle/>
          <a:p>
            <a:pPr eaLnBrk="1" hangingPunct="1"/>
            <a:r>
              <a:rPr lang="en-US" altLang="en-US"/>
              <a:t>A Life Inflicted With:</a:t>
            </a:r>
          </a:p>
        </p:txBody>
      </p:sp>
      <p:sp>
        <p:nvSpPr>
          <p:cNvPr id="43014" name="Content Placeholder 7">
            <a:extLst>
              <a:ext uri="{FF2B5EF4-FFF2-40B4-BE49-F238E27FC236}">
                <a16:creationId xmlns:a16="http://schemas.microsoft.com/office/drawing/2014/main" id="{0400E958-A03C-4D43-8A96-FE896A27CD4E}"/>
              </a:ext>
            </a:extLst>
          </p:cNvPr>
          <p:cNvSpPr>
            <a:spLocks noGrp="1" noChangeArrowheads="1"/>
          </p:cNvSpPr>
          <p:nvPr>
            <p:ph sz="quarter" idx="4"/>
          </p:nvPr>
        </p:nvSpPr>
        <p:spPr>
          <a:xfrm>
            <a:off x="4060825" y="3030538"/>
            <a:ext cx="3367088" cy="2905125"/>
          </a:xfrm>
        </p:spPr>
        <p:txBody>
          <a:bodyPr/>
          <a:lstStyle/>
          <a:p>
            <a:pPr eaLnBrk="1" hangingPunct="1"/>
            <a:r>
              <a:rPr lang="en-US" altLang="en-US"/>
              <a:t>Lasciviousness</a:t>
            </a:r>
          </a:p>
          <a:p>
            <a:pPr eaLnBrk="1" hangingPunct="1"/>
            <a:r>
              <a:rPr lang="en-US" altLang="en-US"/>
              <a:t>Uncleanness</a:t>
            </a:r>
          </a:p>
          <a:p>
            <a:pPr eaLnBrk="1" hangingPunct="1"/>
            <a:r>
              <a:rPr lang="en-US" altLang="en-US"/>
              <a:t>Adultery</a:t>
            </a:r>
          </a:p>
          <a:p>
            <a:pPr eaLnBrk="1" hangingPunct="1"/>
            <a:r>
              <a:rPr lang="en-US" altLang="en-US"/>
              <a:t>Fornication</a:t>
            </a:r>
          </a:p>
          <a:p>
            <a:pPr eaLnBrk="1" hangingPunct="1"/>
            <a:r>
              <a:rPr lang="en-US" altLang="en-US"/>
              <a:t>Witchcraft</a:t>
            </a:r>
          </a:p>
          <a:p>
            <a:pPr eaLnBrk="1" hangingPunct="1"/>
            <a:r>
              <a:rPr lang="en-US" altLang="en-US"/>
              <a:t>Idolatry</a:t>
            </a:r>
          </a:p>
          <a:p>
            <a:pPr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590B3D93-9A78-454F-BA69-CC9EB4D5FF54}"/>
              </a:ext>
            </a:extLst>
          </p:cNvPr>
          <p:cNvSpPr>
            <a:spLocks noGrp="1" noChangeArrowheads="1"/>
          </p:cNvSpPr>
          <p:nvPr>
            <p:ph type="title"/>
          </p:nvPr>
        </p:nvSpPr>
        <p:spPr>
          <a:xfrm>
            <a:off x="531813" y="752475"/>
            <a:ext cx="6896100" cy="1081088"/>
          </a:xfrm>
        </p:spPr>
        <p:txBody>
          <a:bodyPr/>
          <a:lstStyle/>
          <a:p>
            <a:pPr eaLnBrk="1" hangingPunct="1"/>
            <a:r>
              <a:rPr lang="en-US" altLang="en-US"/>
              <a:t>What Would You Rather Have?</a:t>
            </a:r>
          </a:p>
        </p:txBody>
      </p:sp>
      <p:sp>
        <p:nvSpPr>
          <p:cNvPr id="22531" name="Text Placeholder 2">
            <a:extLst>
              <a:ext uri="{FF2B5EF4-FFF2-40B4-BE49-F238E27FC236}">
                <a16:creationId xmlns:a16="http://schemas.microsoft.com/office/drawing/2014/main" id="{BB8B1A8C-34A8-4929-B2A0-56F4C29A7DA6}"/>
              </a:ext>
            </a:extLst>
          </p:cNvPr>
          <p:cNvSpPr>
            <a:spLocks noGrp="1"/>
          </p:cNvSpPr>
          <p:nvPr>
            <p:ph type="body" idx="1"/>
          </p:nvPr>
        </p:nvSpPr>
        <p:spPr>
          <a:xfrm>
            <a:off x="760413" y="2336800"/>
            <a:ext cx="3146425" cy="693738"/>
          </a:xfrm>
        </p:spPr>
        <p:txBody>
          <a:bodyPr rtlCol="0">
            <a:normAutofit lnSpcReduction="10000"/>
          </a:bodyPr>
          <a:lstStyle/>
          <a:p>
            <a:pPr eaLnBrk="1" fontAlgn="auto" hangingPunct="1">
              <a:spcAft>
                <a:spcPts val="0"/>
              </a:spcAft>
              <a:defRPr/>
            </a:pPr>
            <a:r>
              <a:rPr lang="en-US" altLang="en-US" dirty="0"/>
              <a:t>A Life Developing</a:t>
            </a:r>
          </a:p>
        </p:txBody>
      </p:sp>
      <p:sp>
        <p:nvSpPr>
          <p:cNvPr id="22532" name="Content Placeholder 3">
            <a:extLst>
              <a:ext uri="{FF2B5EF4-FFF2-40B4-BE49-F238E27FC236}">
                <a16:creationId xmlns:a16="http://schemas.microsoft.com/office/drawing/2014/main" id="{07F711BF-50F7-4101-8A89-97EECAFDB053}"/>
              </a:ext>
            </a:extLst>
          </p:cNvPr>
          <p:cNvSpPr>
            <a:spLocks noGrp="1"/>
          </p:cNvSpPr>
          <p:nvPr>
            <p:ph sz="half" idx="2"/>
          </p:nvPr>
        </p:nvSpPr>
        <p:spPr>
          <a:xfrm>
            <a:off x="531813" y="3030538"/>
            <a:ext cx="3367087" cy="2905125"/>
          </a:xfrm>
        </p:spPr>
        <p:txBody>
          <a:bodyPr rtlCol="0">
            <a:normAutofit lnSpcReduction="10000"/>
          </a:bodyPr>
          <a:lstStyle/>
          <a:p>
            <a:pPr eaLnBrk="1" fontAlgn="auto" hangingPunct="1">
              <a:spcAft>
                <a:spcPts val="0"/>
              </a:spcAft>
              <a:defRPr/>
            </a:pPr>
            <a:r>
              <a:rPr lang="en-US" altLang="en-US" dirty="0"/>
              <a:t>Longsuffering</a:t>
            </a:r>
          </a:p>
          <a:p>
            <a:pPr eaLnBrk="1" fontAlgn="auto" hangingPunct="1">
              <a:spcAft>
                <a:spcPts val="0"/>
              </a:spcAft>
              <a:defRPr/>
            </a:pPr>
            <a:r>
              <a:rPr lang="en-US" altLang="en-US" dirty="0"/>
              <a:t>Kindness</a:t>
            </a:r>
          </a:p>
          <a:p>
            <a:pPr eaLnBrk="1" fontAlgn="auto" hangingPunct="1">
              <a:spcAft>
                <a:spcPts val="0"/>
              </a:spcAft>
              <a:defRPr/>
            </a:pPr>
            <a:r>
              <a:rPr lang="en-US" altLang="en-US" dirty="0"/>
              <a:t>Goodness</a:t>
            </a:r>
          </a:p>
        </p:txBody>
      </p:sp>
      <p:sp>
        <p:nvSpPr>
          <p:cNvPr id="22533" name="Text Placeholder 4">
            <a:extLst>
              <a:ext uri="{FF2B5EF4-FFF2-40B4-BE49-F238E27FC236}">
                <a16:creationId xmlns:a16="http://schemas.microsoft.com/office/drawing/2014/main" id="{3C990224-4A40-4245-8D02-616B7BF415DB}"/>
              </a:ext>
            </a:extLst>
          </p:cNvPr>
          <p:cNvSpPr>
            <a:spLocks noGrp="1"/>
          </p:cNvSpPr>
          <p:nvPr>
            <p:ph type="body" sz="quarter" idx="3"/>
          </p:nvPr>
        </p:nvSpPr>
        <p:spPr>
          <a:xfrm>
            <a:off x="4283075" y="2336800"/>
            <a:ext cx="3144838" cy="692150"/>
          </a:xfrm>
        </p:spPr>
        <p:txBody>
          <a:bodyPr rtlCol="0">
            <a:normAutofit lnSpcReduction="10000"/>
          </a:bodyPr>
          <a:lstStyle/>
          <a:p>
            <a:pPr eaLnBrk="1" fontAlgn="auto" hangingPunct="1">
              <a:spcAft>
                <a:spcPts val="0"/>
              </a:spcAft>
              <a:defRPr/>
            </a:pPr>
            <a:r>
              <a:rPr lang="en-US" altLang="en-US" dirty="0"/>
              <a:t>A Life Devastated By:</a:t>
            </a:r>
          </a:p>
        </p:txBody>
      </p:sp>
      <p:sp>
        <p:nvSpPr>
          <p:cNvPr id="22534" name="Content Placeholder 5">
            <a:extLst>
              <a:ext uri="{FF2B5EF4-FFF2-40B4-BE49-F238E27FC236}">
                <a16:creationId xmlns:a16="http://schemas.microsoft.com/office/drawing/2014/main" id="{7F6DFFFE-DCBF-4D0D-8117-1B0C9D178F7E}"/>
              </a:ext>
            </a:extLst>
          </p:cNvPr>
          <p:cNvSpPr>
            <a:spLocks noGrp="1"/>
          </p:cNvSpPr>
          <p:nvPr>
            <p:ph sz="quarter" idx="4"/>
          </p:nvPr>
        </p:nvSpPr>
        <p:spPr>
          <a:xfrm>
            <a:off x="4060825" y="3030538"/>
            <a:ext cx="3367088" cy="2905125"/>
          </a:xfrm>
        </p:spPr>
        <p:txBody>
          <a:bodyPr rtlCol="0">
            <a:normAutofit lnSpcReduction="10000"/>
          </a:bodyPr>
          <a:lstStyle/>
          <a:p>
            <a:pPr eaLnBrk="1" fontAlgn="auto" hangingPunct="1">
              <a:spcAft>
                <a:spcPts val="0"/>
              </a:spcAft>
              <a:defRPr/>
            </a:pPr>
            <a:r>
              <a:rPr lang="en-US" altLang="en-US" dirty="0"/>
              <a:t>Envy</a:t>
            </a:r>
          </a:p>
          <a:p>
            <a:pPr eaLnBrk="1" fontAlgn="auto" hangingPunct="1">
              <a:spcAft>
                <a:spcPts val="0"/>
              </a:spcAft>
              <a:defRPr/>
            </a:pPr>
            <a:r>
              <a:rPr lang="en-US" altLang="en-US" dirty="0"/>
              <a:t>Hatred</a:t>
            </a:r>
          </a:p>
          <a:p>
            <a:pPr eaLnBrk="1" fontAlgn="auto" hangingPunct="1">
              <a:spcAft>
                <a:spcPts val="0"/>
              </a:spcAft>
              <a:defRPr/>
            </a:pPr>
            <a:r>
              <a:rPr lang="en-US" altLang="en-US" dirty="0"/>
              <a:t>Murders</a:t>
            </a:r>
          </a:p>
          <a:p>
            <a:pPr eaLnBrk="1" fontAlgn="auto" hangingPunct="1">
              <a:spcAft>
                <a:spcPts val="0"/>
              </a:spcAft>
              <a:defRPr/>
            </a:pPr>
            <a:r>
              <a:rPr lang="en-US" altLang="en-US" dirty="0"/>
              <a:t>Wrath</a:t>
            </a:r>
          </a:p>
          <a:p>
            <a:pPr eaLnBrk="1" fontAlgn="auto" hangingPunct="1">
              <a:spcAft>
                <a:spcPts val="0"/>
              </a:spcAft>
              <a:defRPr/>
            </a:pPr>
            <a:r>
              <a:rPr lang="en-US" altLang="en-US" dirty="0"/>
              <a:t>Drunkenness</a:t>
            </a:r>
          </a:p>
          <a:p>
            <a:pPr eaLnBrk="1" fontAlgn="auto" hangingPunct="1">
              <a:spcAft>
                <a:spcPts val="0"/>
              </a:spcAft>
              <a:defRPr/>
            </a:pPr>
            <a:r>
              <a:rPr lang="en-US" altLang="en-US" dirty="0"/>
              <a:t>And such like (other works of the flesh)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96476422-76FD-462B-BC20-68EA030498ED}"/>
              </a:ext>
            </a:extLst>
          </p:cNvPr>
          <p:cNvSpPr>
            <a:spLocks noGrp="1" noChangeArrowheads="1"/>
          </p:cNvSpPr>
          <p:nvPr>
            <p:ph type="title"/>
          </p:nvPr>
        </p:nvSpPr>
        <p:spPr>
          <a:xfrm>
            <a:off x="531813" y="752475"/>
            <a:ext cx="6896100" cy="1081088"/>
          </a:xfrm>
        </p:spPr>
        <p:txBody>
          <a:bodyPr/>
          <a:lstStyle/>
          <a:p>
            <a:pPr eaLnBrk="1" hangingPunct="1"/>
            <a:r>
              <a:rPr lang="en-US" altLang="en-US"/>
              <a:t>What Would You Rather Have?</a:t>
            </a:r>
          </a:p>
        </p:txBody>
      </p:sp>
      <p:sp>
        <p:nvSpPr>
          <p:cNvPr id="45059" name="Text Placeholder 2">
            <a:extLst>
              <a:ext uri="{FF2B5EF4-FFF2-40B4-BE49-F238E27FC236}">
                <a16:creationId xmlns:a16="http://schemas.microsoft.com/office/drawing/2014/main" id="{EA1F3A84-694A-4DBE-BA15-B97DFDFDFB84}"/>
              </a:ext>
            </a:extLst>
          </p:cNvPr>
          <p:cNvSpPr>
            <a:spLocks noGrp="1" noChangeArrowheads="1"/>
          </p:cNvSpPr>
          <p:nvPr>
            <p:ph type="body" idx="1"/>
          </p:nvPr>
        </p:nvSpPr>
        <p:spPr>
          <a:xfrm>
            <a:off x="760413" y="2336800"/>
            <a:ext cx="3146425" cy="693738"/>
          </a:xfrm>
        </p:spPr>
        <p:txBody>
          <a:bodyPr/>
          <a:lstStyle/>
          <a:p>
            <a:pPr eaLnBrk="1" hangingPunct="1"/>
            <a:r>
              <a:rPr lang="en-US" altLang="en-US"/>
              <a:t>A Life Exuding</a:t>
            </a:r>
          </a:p>
        </p:txBody>
      </p:sp>
      <p:sp>
        <p:nvSpPr>
          <p:cNvPr id="45060" name="Content Placeholder 3">
            <a:extLst>
              <a:ext uri="{FF2B5EF4-FFF2-40B4-BE49-F238E27FC236}">
                <a16:creationId xmlns:a16="http://schemas.microsoft.com/office/drawing/2014/main" id="{E1089A3B-052F-4530-B625-F1E0933120EE}"/>
              </a:ext>
            </a:extLst>
          </p:cNvPr>
          <p:cNvSpPr>
            <a:spLocks noGrp="1" noChangeArrowheads="1"/>
          </p:cNvSpPr>
          <p:nvPr>
            <p:ph sz="half" idx="2"/>
          </p:nvPr>
        </p:nvSpPr>
        <p:spPr>
          <a:xfrm>
            <a:off x="531813" y="3030538"/>
            <a:ext cx="3367087" cy="2905125"/>
          </a:xfrm>
        </p:spPr>
        <p:txBody>
          <a:bodyPr/>
          <a:lstStyle/>
          <a:p>
            <a:pPr eaLnBrk="1" hangingPunct="1"/>
            <a:r>
              <a:rPr lang="en-US" altLang="en-US"/>
              <a:t>Faithfulness</a:t>
            </a:r>
          </a:p>
          <a:p>
            <a:pPr eaLnBrk="1" hangingPunct="1"/>
            <a:r>
              <a:rPr lang="en-US" altLang="en-US"/>
              <a:t>Gentleness</a:t>
            </a:r>
          </a:p>
          <a:p>
            <a:pPr eaLnBrk="1" hangingPunct="1"/>
            <a:r>
              <a:rPr lang="en-US" altLang="en-US"/>
              <a:t>Self-control</a:t>
            </a:r>
          </a:p>
        </p:txBody>
      </p:sp>
      <p:sp>
        <p:nvSpPr>
          <p:cNvPr id="45061" name="Text Placeholder 4">
            <a:extLst>
              <a:ext uri="{FF2B5EF4-FFF2-40B4-BE49-F238E27FC236}">
                <a16:creationId xmlns:a16="http://schemas.microsoft.com/office/drawing/2014/main" id="{4A4B192A-9D3A-497A-BA61-BBBAEA2DB18F}"/>
              </a:ext>
            </a:extLst>
          </p:cNvPr>
          <p:cNvSpPr>
            <a:spLocks noGrp="1" noChangeArrowheads="1"/>
          </p:cNvSpPr>
          <p:nvPr>
            <p:ph type="body" sz="quarter" idx="3"/>
          </p:nvPr>
        </p:nvSpPr>
        <p:spPr>
          <a:xfrm>
            <a:off x="4283075" y="2336800"/>
            <a:ext cx="3144838" cy="692150"/>
          </a:xfrm>
        </p:spPr>
        <p:txBody>
          <a:bodyPr/>
          <a:lstStyle/>
          <a:p>
            <a:pPr eaLnBrk="1" hangingPunct="1"/>
            <a:r>
              <a:rPr lang="en-US" altLang="en-US"/>
              <a:t>A Life Exhausted By:</a:t>
            </a:r>
          </a:p>
        </p:txBody>
      </p:sp>
      <p:sp>
        <p:nvSpPr>
          <p:cNvPr id="45062" name="Content Placeholder 5">
            <a:extLst>
              <a:ext uri="{FF2B5EF4-FFF2-40B4-BE49-F238E27FC236}">
                <a16:creationId xmlns:a16="http://schemas.microsoft.com/office/drawing/2014/main" id="{4D7E1E73-A9F0-489F-A19B-5ACCEF09120D}"/>
              </a:ext>
            </a:extLst>
          </p:cNvPr>
          <p:cNvSpPr>
            <a:spLocks noGrp="1" noChangeArrowheads="1"/>
          </p:cNvSpPr>
          <p:nvPr>
            <p:ph sz="quarter" idx="4"/>
          </p:nvPr>
        </p:nvSpPr>
        <p:spPr>
          <a:xfrm>
            <a:off x="4060825" y="3030538"/>
            <a:ext cx="3367088" cy="2905125"/>
          </a:xfrm>
        </p:spPr>
        <p:txBody>
          <a:bodyPr/>
          <a:lstStyle/>
          <a:p>
            <a:pPr eaLnBrk="1" hangingPunct="1"/>
            <a:r>
              <a:rPr lang="en-US" altLang="en-US"/>
              <a:t>Jealousy</a:t>
            </a:r>
          </a:p>
          <a:p>
            <a:pPr eaLnBrk="1" hangingPunct="1"/>
            <a:r>
              <a:rPr lang="en-US" altLang="en-US"/>
              <a:t>heresies</a:t>
            </a:r>
          </a:p>
          <a:p>
            <a:pPr eaLnBrk="1" hangingPunct="1"/>
            <a:r>
              <a:rPr lang="en-US" altLang="en-US"/>
              <a:t>Discord (variance),</a:t>
            </a:r>
          </a:p>
          <a:p>
            <a:pPr eaLnBrk="1" hangingPunct="1"/>
            <a:r>
              <a:rPr lang="en-US" altLang="en-US"/>
              <a:t>Seditions</a:t>
            </a:r>
          </a:p>
          <a:p>
            <a:pPr eaLnBrk="1" hangingPunct="1"/>
            <a:r>
              <a:rPr lang="en-US" altLang="en-US"/>
              <a:t>Strife/Contention</a:t>
            </a:r>
          </a:p>
          <a:p>
            <a:pPr eaLnBrk="1" hangingPunct="1"/>
            <a:r>
              <a:rPr lang="en-US" altLang="en-US"/>
              <a:t>Reveling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E1C81760-4933-452E-BF74-6A50BDB94F80}"/>
              </a:ext>
            </a:extLst>
          </p:cNvPr>
          <p:cNvSpPr>
            <a:spLocks noGrp="1" noChangeArrowheads="1"/>
          </p:cNvSpPr>
          <p:nvPr>
            <p:ph type="title"/>
          </p:nvPr>
        </p:nvSpPr>
        <p:spPr/>
        <p:txBody>
          <a:bodyPr/>
          <a:lstStyle/>
          <a:p>
            <a:pPr eaLnBrk="1" hangingPunct="1"/>
            <a:endParaRPr lang="en-US" altLang="en-US"/>
          </a:p>
        </p:txBody>
      </p:sp>
      <p:sp>
        <p:nvSpPr>
          <p:cNvPr id="46083" name="Content Placeholder 2">
            <a:extLst>
              <a:ext uri="{FF2B5EF4-FFF2-40B4-BE49-F238E27FC236}">
                <a16:creationId xmlns:a16="http://schemas.microsoft.com/office/drawing/2014/main" id="{5F641BE7-B10F-41DA-A390-E9CF9E388783}"/>
              </a:ext>
            </a:extLst>
          </p:cNvPr>
          <p:cNvSpPr>
            <a:spLocks noGrp="1" noChangeArrowheads="1"/>
          </p:cNvSpPr>
          <p:nvPr>
            <p:ph idx="1"/>
          </p:nvPr>
        </p:nvSpPr>
        <p:spPr/>
        <p:txBody>
          <a:bodyPr/>
          <a:lstStyle/>
          <a:p>
            <a:pPr eaLnBrk="1" hangingPunct="1"/>
            <a:r>
              <a:rPr lang="en-US" altLang="en-US"/>
              <a:t>Next Week Bible Study</a:t>
            </a:r>
          </a:p>
          <a:p>
            <a:pPr eaLnBrk="1" hangingPunct="1"/>
            <a:r>
              <a:rPr lang="en-US" altLang="en-US"/>
              <a:t>TBA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81A77164-2014-4327-A365-1AF7B4C22F14}"/>
              </a:ext>
            </a:extLst>
          </p:cNvPr>
          <p:cNvSpPr>
            <a:spLocks noGrp="1" noChangeArrowheads="1"/>
          </p:cNvSpPr>
          <p:nvPr>
            <p:ph type="title"/>
          </p:nvPr>
        </p:nvSpPr>
        <p:spPr/>
        <p:txBody>
          <a:bodyPr/>
          <a:lstStyle/>
          <a:p>
            <a:pPr eaLnBrk="1" hangingPunct="1"/>
            <a:endParaRPr lang="en-US" altLang="en-US"/>
          </a:p>
        </p:txBody>
      </p:sp>
      <p:sp>
        <p:nvSpPr>
          <p:cNvPr id="3" name="Content Placeholder 2">
            <a:extLst>
              <a:ext uri="{FF2B5EF4-FFF2-40B4-BE49-F238E27FC236}">
                <a16:creationId xmlns:a16="http://schemas.microsoft.com/office/drawing/2014/main" id="{C653BFFC-6998-4896-80AA-A97A6C9A6BAB}"/>
              </a:ext>
            </a:extLst>
          </p:cNvPr>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dirty="0"/>
              <a:t>Resources</a:t>
            </a:r>
          </a:p>
          <a:p>
            <a:pPr eaLnBrk="1" fontAlgn="auto" hangingPunct="1">
              <a:spcAft>
                <a:spcPts val="0"/>
              </a:spcAft>
              <a:defRPr/>
            </a:pPr>
            <a:r>
              <a:rPr lang="en-US" dirty="0"/>
              <a:t>How to Grow the Fruit of the Spirit. What are the fruit of the Spirit-www.faithcase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a:extLst>
              <a:ext uri="{FF2B5EF4-FFF2-40B4-BE49-F238E27FC236}">
                <a16:creationId xmlns:a16="http://schemas.microsoft.com/office/drawing/2014/main" id="{33AFB23C-4031-4BD3-9942-6998419B0843}"/>
              </a:ext>
            </a:extLst>
          </p:cNvPr>
          <p:cNvSpPr>
            <a:spLocks noGrp="1" noChangeArrowheads="1"/>
          </p:cNvSpPr>
          <p:nvPr>
            <p:ph type="title"/>
          </p:nvPr>
        </p:nvSpPr>
        <p:spPr>
          <a:xfrm>
            <a:off x="531813" y="752475"/>
            <a:ext cx="6896100" cy="1081088"/>
          </a:xfrm>
        </p:spPr>
        <p:txBody>
          <a:bodyPr/>
          <a:lstStyle/>
          <a:p>
            <a:pPr eaLnBrk="1" hangingPunct="1"/>
            <a:r>
              <a:rPr lang="en-US" altLang="en-US"/>
              <a:t>Gifts vs Fruit</a:t>
            </a:r>
          </a:p>
        </p:txBody>
      </p:sp>
      <p:sp>
        <p:nvSpPr>
          <p:cNvPr id="22531" name="Text Placeholder 4">
            <a:extLst>
              <a:ext uri="{FF2B5EF4-FFF2-40B4-BE49-F238E27FC236}">
                <a16:creationId xmlns:a16="http://schemas.microsoft.com/office/drawing/2014/main" id="{3E1C6165-AA67-42B4-BF28-B828CEDE8A42}"/>
              </a:ext>
            </a:extLst>
          </p:cNvPr>
          <p:cNvSpPr>
            <a:spLocks noGrp="1" noChangeArrowheads="1"/>
          </p:cNvSpPr>
          <p:nvPr>
            <p:ph type="body" idx="1"/>
          </p:nvPr>
        </p:nvSpPr>
        <p:spPr>
          <a:xfrm>
            <a:off x="760413" y="2336800"/>
            <a:ext cx="3146425" cy="693738"/>
          </a:xfrm>
        </p:spPr>
        <p:txBody>
          <a:bodyPr/>
          <a:lstStyle/>
          <a:p>
            <a:pPr algn="ctr" eaLnBrk="1" hangingPunct="1"/>
            <a:r>
              <a:rPr lang="en-US" altLang="en-US"/>
              <a:t>Spiritual Gifts</a:t>
            </a:r>
          </a:p>
        </p:txBody>
      </p:sp>
      <p:sp>
        <p:nvSpPr>
          <p:cNvPr id="7172" name="Content Placeholder 5">
            <a:extLst>
              <a:ext uri="{FF2B5EF4-FFF2-40B4-BE49-F238E27FC236}">
                <a16:creationId xmlns:a16="http://schemas.microsoft.com/office/drawing/2014/main" id="{BDC6632A-83D4-408B-A203-7CC311750B51}"/>
              </a:ext>
            </a:extLst>
          </p:cNvPr>
          <p:cNvSpPr>
            <a:spLocks noGrp="1"/>
          </p:cNvSpPr>
          <p:nvPr>
            <p:ph sz="half" idx="2"/>
          </p:nvPr>
        </p:nvSpPr>
        <p:spPr>
          <a:xfrm>
            <a:off x="531813" y="3030538"/>
            <a:ext cx="3367087" cy="2905125"/>
          </a:xfrm>
        </p:spPr>
        <p:txBody>
          <a:bodyPr rtlCol="0">
            <a:normAutofit fontScale="92500" lnSpcReduction="20000"/>
          </a:bodyPr>
          <a:lstStyle/>
          <a:p>
            <a:pPr eaLnBrk="1" fontAlgn="auto" hangingPunct="1">
              <a:spcAft>
                <a:spcPts val="0"/>
              </a:spcAft>
              <a:defRPr/>
            </a:pPr>
            <a:r>
              <a:rPr lang="en-US" altLang="en-US" dirty="0"/>
              <a:t>Have to do with service</a:t>
            </a:r>
          </a:p>
          <a:p>
            <a:pPr eaLnBrk="1" fontAlgn="auto" hangingPunct="1">
              <a:spcAft>
                <a:spcPts val="0"/>
              </a:spcAft>
              <a:defRPr/>
            </a:pPr>
            <a:r>
              <a:rPr lang="en-US" altLang="en-US" dirty="0"/>
              <a:t>The Holy Spirit gives us gifts as He wills.</a:t>
            </a:r>
          </a:p>
          <a:p>
            <a:pPr eaLnBrk="1" fontAlgn="auto" hangingPunct="1">
              <a:spcAft>
                <a:spcPts val="0"/>
              </a:spcAft>
              <a:defRPr/>
            </a:pPr>
            <a:r>
              <a:rPr lang="en-US" altLang="en-US" dirty="0"/>
              <a:t>Gifts may cease-After being used for a particular period in time. </a:t>
            </a:r>
          </a:p>
          <a:p>
            <a:pPr eaLnBrk="1" fontAlgn="auto" hangingPunct="1">
              <a:spcAft>
                <a:spcPts val="0"/>
              </a:spcAft>
              <a:defRPr/>
            </a:pPr>
            <a:r>
              <a:rPr lang="en-US" altLang="en-US" dirty="0"/>
              <a:t>Not everyone has the same gifts</a:t>
            </a:r>
          </a:p>
        </p:txBody>
      </p:sp>
      <p:sp>
        <p:nvSpPr>
          <p:cNvPr id="22533" name="Text Placeholder 6">
            <a:extLst>
              <a:ext uri="{FF2B5EF4-FFF2-40B4-BE49-F238E27FC236}">
                <a16:creationId xmlns:a16="http://schemas.microsoft.com/office/drawing/2014/main" id="{D8C35653-AD0B-422D-B00D-D6F6F3ECDE4B}"/>
              </a:ext>
            </a:extLst>
          </p:cNvPr>
          <p:cNvSpPr>
            <a:spLocks noGrp="1" noChangeArrowheads="1"/>
          </p:cNvSpPr>
          <p:nvPr>
            <p:ph type="body" sz="quarter" idx="3"/>
          </p:nvPr>
        </p:nvSpPr>
        <p:spPr>
          <a:xfrm>
            <a:off x="4283075" y="2336800"/>
            <a:ext cx="3144838" cy="692150"/>
          </a:xfrm>
        </p:spPr>
        <p:txBody>
          <a:bodyPr/>
          <a:lstStyle/>
          <a:p>
            <a:pPr algn="ctr" eaLnBrk="1" hangingPunct="1"/>
            <a:r>
              <a:rPr lang="en-US" altLang="en-US"/>
              <a:t>Fruit of the Spirit</a:t>
            </a:r>
          </a:p>
        </p:txBody>
      </p:sp>
      <p:sp>
        <p:nvSpPr>
          <p:cNvPr id="7174" name="Content Placeholder 7">
            <a:extLst>
              <a:ext uri="{FF2B5EF4-FFF2-40B4-BE49-F238E27FC236}">
                <a16:creationId xmlns:a16="http://schemas.microsoft.com/office/drawing/2014/main" id="{EA7F526D-79B2-48FF-8C55-603D246D06C7}"/>
              </a:ext>
            </a:extLst>
          </p:cNvPr>
          <p:cNvSpPr>
            <a:spLocks noGrp="1"/>
          </p:cNvSpPr>
          <p:nvPr>
            <p:ph sz="quarter" idx="4"/>
          </p:nvPr>
        </p:nvSpPr>
        <p:spPr>
          <a:xfrm>
            <a:off x="4060825" y="3030538"/>
            <a:ext cx="3367088" cy="2905125"/>
          </a:xfrm>
        </p:spPr>
        <p:txBody>
          <a:bodyPr rtlCol="0">
            <a:normAutofit fontScale="92500" lnSpcReduction="20000"/>
          </a:bodyPr>
          <a:lstStyle/>
          <a:p>
            <a:pPr eaLnBrk="1" fontAlgn="auto" hangingPunct="1">
              <a:spcAft>
                <a:spcPts val="0"/>
              </a:spcAft>
              <a:defRPr/>
            </a:pPr>
            <a:r>
              <a:rPr lang="en-US" altLang="en-US" dirty="0"/>
              <a:t>Has to do with character</a:t>
            </a:r>
          </a:p>
          <a:p>
            <a:pPr eaLnBrk="1" fontAlgn="auto" hangingPunct="1">
              <a:spcAft>
                <a:spcPts val="0"/>
              </a:spcAft>
              <a:defRPr/>
            </a:pPr>
            <a:r>
              <a:rPr lang="en-US" altLang="en-US" dirty="0"/>
              <a:t>Is what a person can develop</a:t>
            </a:r>
          </a:p>
          <a:p>
            <a:pPr eaLnBrk="1" fontAlgn="auto" hangingPunct="1">
              <a:spcAft>
                <a:spcPts val="0"/>
              </a:spcAft>
              <a:defRPr/>
            </a:pPr>
            <a:r>
              <a:rPr lang="en-US" altLang="en-US" dirty="0"/>
              <a:t>Fruit  is endless provides lasting fulfillment.</a:t>
            </a:r>
          </a:p>
          <a:p>
            <a:pPr eaLnBrk="1" fontAlgn="auto" hangingPunct="1">
              <a:spcAft>
                <a:spcPts val="0"/>
              </a:spcAft>
              <a:defRPr/>
            </a:pPr>
            <a:r>
              <a:rPr lang="en-US" altLang="en-US" dirty="0"/>
              <a:t>The Fruit of the Spirit is available for everyone.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EB6FB19-D3DA-415C-A485-66EFEF476854}"/>
              </a:ext>
            </a:extLst>
          </p:cNvPr>
          <p:cNvSpPr>
            <a:spLocks noGrp="1" noChangeArrowheads="1"/>
          </p:cNvSpPr>
          <p:nvPr>
            <p:ph type="title"/>
          </p:nvPr>
        </p:nvSpPr>
        <p:spPr/>
        <p:txBody>
          <a:bodyPr/>
          <a:lstStyle/>
          <a:p>
            <a:pPr eaLnBrk="1" hangingPunct="1"/>
            <a:r>
              <a:rPr lang="en-US" altLang="en-US"/>
              <a:t>Fruit of the Spirit</a:t>
            </a:r>
          </a:p>
        </p:txBody>
      </p:sp>
      <p:sp>
        <p:nvSpPr>
          <p:cNvPr id="23555" name="Content Placeholder 2">
            <a:extLst>
              <a:ext uri="{FF2B5EF4-FFF2-40B4-BE49-F238E27FC236}">
                <a16:creationId xmlns:a16="http://schemas.microsoft.com/office/drawing/2014/main" id="{5BD5C0AC-1915-42EC-9F91-3EE2A83C954F}"/>
              </a:ext>
            </a:extLst>
          </p:cNvPr>
          <p:cNvSpPr>
            <a:spLocks noGrp="1" noChangeArrowheads="1"/>
          </p:cNvSpPr>
          <p:nvPr>
            <p:ph idx="1"/>
          </p:nvPr>
        </p:nvSpPr>
        <p:spPr>
          <a:xfrm>
            <a:off x="457200" y="1981200"/>
            <a:ext cx="8229600" cy="4144963"/>
          </a:xfrm>
        </p:spPr>
        <p:txBody>
          <a:bodyPr/>
          <a:lstStyle/>
          <a:p>
            <a:pPr eaLnBrk="1" hangingPunct="1"/>
            <a:r>
              <a:rPr lang="en-US" altLang="en-US"/>
              <a:t>“The Fruit of the Spirit” sums up the nine visible ; physical manifestations of His Spirit that we should have in our lives.</a:t>
            </a:r>
          </a:p>
          <a:p>
            <a:pPr eaLnBrk="1" hangingPunct="1"/>
            <a:r>
              <a:rPr lang="en-US" altLang="en-US"/>
              <a:t>These are not individual “fruits” from which we pick and choose.</a:t>
            </a:r>
          </a:p>
          <a:p>
            <a:pPr eaLnBrk="1" hangingPunct="1"/>
            <a:r>
              <a:rPr lang="en-US" altLang="en-US"/>
              <a:t>It’s a package deal. One nine fold “fruit” that characterizes all who truly walk in God’s Spirit.</a:t>
            </a:r>
          </a:p>
          <a:p>
            <a:pPr eaLnBrk="1" hangingPunct="1"/>
            <a:r>
              <a:rPr lang="en-US" altLang="en-US"/>
              <a:t>Collectively we all can work on producing this “Fruit” in our lives with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2A7F5FA-330F-41F5-83ED-BE4C155DCD1E}"/>
              </a:ext>
            </a:extLst>
          </p:cNvPr>
          <p:cNvSpPr>
            <a:spLocks noGrp="1" noChangeArrowheads="1"/>
          </p:cNvSpPr>
          <p:nvPr>
            <p:ph type="title"/>
          </p:nvPr>
        </p:nvSpPr>
        <p:spPr/>
        <p:txBody>
          <a:bodyPr/>
          <a:lstStyle/>
          <a:p>
            <a:r>
              <a:rPr lang="en-US" altLang="en-US"/>
              <a:t>Fruit of the Spirit</a:t>
            </a:r>
          </a:p>
        </p:txBody>
      </p:sp>
      <p:sp>
        <p:nvSpPr>
          <p:cNvPr id="24579" name="Content Placeholder 2">
            <a:extLst>
              <a:ext uri="{FF2B5EF4-FFF2-40B4-BE49-F238E27FC236}">
                <a16:creationId xmlns:a16="http://schemas.microsoft.com/office/drawing/2014/main" id="{3E4CF038-2ED9-44D3-9687-D61868CE3130}"/>
              </a:ext>
            </a:extLst>
          </p:cNvPr>
          <p:cNvSpPr>
            <a:spLocks noGrp="1" noChangeArrowheads="1"/>
          </p:cNvSpPr>
          <p:nvPr>
            <p:ph idx="1"/>
          </p:nvPr>
        </p:nvSpPr>
        <p:spPr>
          <a:xfrm>
            <a:off x="533400" y="1981200"/>
            <a:ext cx="6888163" cy="4124325"/>
          </a:xfrm>
        </p:spPr>
        <p:txBody>
          <a:bodyPr/>
          <a:lstStyle/>
          <a:p>
            <a:r>
              <a:rPr lang="en-US" altLang="en-US"/>
              <a:t>Standfast therefore in the liberty by which Christ has made you free, and do not be entangled again with the yoke of bondage Gal. 5:1</a:t>
            </a:r>
          </a:p>
          <a:p>
            <a:r>
              <a:rPr lang="en-US" altLang="en-US"/>
              <a:t>13.For you are called into liberty; only do not use your liberty as an opportunity for the flesh, but through love serve one another. 14.For the law is fulfilled in one word, even this: You shall LOVE your neighbor as yourself” 15.but if you bit and devour one another beware lest you be consumed by one another. Gal. 5:13-15 NKJV</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34CDAB7-455A-46AB-BAEA-23A2EB53EEAF}"/>
              </a:ext>
            </a:extLst>
          </p:cNvPr>
          <p:cNvSpPr>
            <a:spLocks noGrp="1" noChangeArrowheads="1"/>
          </p:cNvSpPr>
          <p:nvPr>
            <p:ph type="title"/>
          </p:nvPr>
        </p:nvSpPr>
        <p:spPr/>
        <p:txBody>
          <a:bodyPr/>
          <a:lstStyle/>
          <a:p>
            <a:pPr eaLnBrk="1" hangingPunct="1"/>
            <a:r>
              <a:rPr lang="en-US" altLang="en-US"/>
              <a:t>Fruit of the Spirit</a:t>
            </a:r>
          </a:p>
        </p:txBody>
      </p:sp>
      <p:sp>
        <p:nvSpPr>
          <p:cNvPr id="25603" name="Content Placeholder 2">
            <a:extLst>
              <a:ext uri="{FF2B5EF4-FFF2-40B4-BE49-F238E27FC236}">
                <a16:creationId xmlns:a16="http://schemas.microsoft.com/office/drawing/2014/main" id="{20552E2C-CB98-4966-AC66-4A838506A67A}"/>
              </a:ext>
            </a:extLst>
          </p:cNvPr>
          <p:cNvSpPr>
            <a:spLocks noGrp="1" noChangeArrowheads="1"/>
          </p:cNvSpPr>
          <p:nvPr>
            <p:ph idx="1"/>
          </p:nvPr>
        </p:nvSpPr>
        <p:spPr>
          <a:xfrm>
            <a:off x="533400" y="1981200"/>
            <a:ext cx="6888163" cy="4419600"/>
          </a:xfrm>
        </p:spPr>
        <p:txBody>
          <a:bodyPr/>
          <a:lstStyle/>
          <a:p>
            <a:pPr eaLnBrk="1" hangingPunct="1"/>
            <a:r>
              <a:rPr lang="en-US" altLang="en-US"/>
              <a:t> So having the fruit of the Spirit is important you we can stand in the liberty Christ has given us so we don’t get entangled again in sinful habits. </a:t>
            </a:r>
          </a:p>
          <a:p>
            <a:pPr eaLnBrk="1" hangingPunct="1"/>
            <a:r>
              <a:rPr lang="en-US" altLang="en-US" b="1"/>
              <a:t>The fruit of the Spirit include</a:t>
            </a:r>
            <a:r>
              <a:rPr lang="en-US" altLang="en-US"/>
              <a:t> nine words. It is  a Fruit not Fruit(s) of the Spirit to be shared among individuals. Each Christian should work on having all nine. </a:t>
            </a:r>
            <a:endParaRPr lang="en-US" altLang="en-US" i="1"/>
          </a:p>
          <a:p>
            <a:pPr eaLnBrk="1" hangingPunct="1"/>
            <a:r>
              <a:rPr lang="en-US" altLang="en-US"/>
              <a:t>When we have this fruit in our life, we show people we are Christians by how we act.  </a:t>
            </a:r>
          </a:p>
          <a:p>
            <a:pPr eaLnBrk="1" hangingPunct="1"/>
            <a:r>
              <a:rPr lang="en-US" altLang="en-US"/>
              <a:t>The fruit of the Spirit is like proof that we are becoming like Jesus.</a:t>
            </a:r>
          </a:p>
          <a:p>
            <a:pPr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D3C287E-44A3-49E2-88B7-C6581B1B9FD7}"/>
              </a:ext>
            </a:extLst>
          </p:cNvPr>
          <p:cNvSpPr>
            <a:spLocks noGrp="1" noChangeArrowheads="1"/>
          </p:cNvSpPr>
          <p:nvPr>
            <p:ph type="title"/>
          </p:nvPr>
        </p:nvSpPr>
        <p:spPr/>
        <p:txBody>
          <a:bodyPr/>
          <a:lstStyle/>
          <a:p>
            <a:r>
              <a:rPr lang="en-US" altLang="en-US"/>
              <a:t>Fruit of the Spirit</a:t>
            </a:r>
          </a:p>
        </p:txBody>
      </p:sp>
      <p:sp>
        <p:nvSpPr>
          <p:cNvPr id="3" name="Content Placeholder 2">
            <a:extLst>
              <a:ext uri="{FF2B5EF4-FFF2-40B4-BE49-F238E27FC236}">
                <a16:creationId xmlns:a16="http://schemas.microsoft.com/office/drawing/2014/main" id="{C3D46AAC-267C-43C9-B06A-A56BAAA8F6B9}"/>
              </a:ext>
            </a:extLst>
          </p:cNvPr>
          <p:cNvSpPr>
            <a:spLocks noGrp="1"/>
          </p:cNvSpPr>
          <p:nvPr>
            <p:ph idx="1"/>
          </p:nvPr>
        </p:nvSpPr>
        <p:spPr/>
        <p:txBody>
          <a:bodyPr/>
          <a:lstStyle/>
          <a:p>
            <a:pPr>
              <a:defRPr/>
            </a:pPr>
            <a:r>
              <a:rPr lang="en-US" altLang="en-US" dirty="0"/>
              <a:t>The fruit of the Spirit is like proof that we are becoming like Jesus. </a:t>
            </a:r>
          </a:p>
          <a:p>
            <a:pPr>
              <a:defRPr/>
            </a:pPr>
            <a:r>
              <a:rPr lang="en-US" altLang="en-US" dirty="0"/>
              <a:t>Fruit can’t grow if unattended or we do nothing to care for it.</a:t>
            </a:r>
          </a:p>
          <a:p>
            <a:pPr>
              <a:defRPr/>
            </a:pPr>
            <a:r>
              <a:rPr lang="en-US" altLang="en-US" dirty="0"/>
              <a:t>Consistency in our relationship with God and others will help us to develop the fruit of the Spirit.</a:t>
            </a:r>
          </a:p>
          <a:p>
            <a:pPr>
              <a:defRPr/>
            </a:pPr>
            <a:r>
              <a:rPr lang="en-US" altLang="en-US" dirty="0"/>
              <a:t>Fruit can reproduce when cared for and is a resource for ourselves and others.</a:t>
            </a:r>
          </a:p>
          <a:p>
            <a:pPr marL="0" indent="0">
              <a:buFont typeface="Arial" panose="020B0604020202020204" pitchFamily="34" charset="0"/>
              <a:buNone/>
              <a:defRPr/>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DBCBE06-315E-4104-8FC7-737137372EFF}"/>
              </a:ext>
            </a:extLst>
          </p:cNvPr>
          <p:cNvSpPr>
            <a:spLocks noGrp="1" noChangeArrowheads="1"/>
          </p:cNvSpPr>
          <p:nvPr>
            <p:ph type="title"/>
          </p:nvPr>
        </p:nvSpPr>
        <p:spPr/>
        <p:txBody>
          <a:bodyPr/>
          <a:lstStyle/>
          <a:p>
            <a:r>
              <a:rPr lang="en-US" altLang="en-US"/>
              <a:t>Fruit of the Spirit</a:t>
            </a:r>
          </a:p>
        </p:txBody>
      </p:sp>
      <p:sp>
        <p:nvSpPr>
          <p:cNvPr id="3" name="Content Placeholder 2">
            <a:extLst>
              <a:ext uri="{FF2B5EF4-FFF2-40B4-BE49-F238E27FC236}">
                <a16:creationId xmlns:a16="http://schemas.microsoft.com/office/drawing/2014/main" id="{1E9AA0EF-DA0B-4D56-9482-EC4F0FCD5456}"/>
              </a:ext>
            </a:extLst>
          </p:cNvPr>
          <p:cNvSpPr>
            <a:spLocks noGrp="1"/>
          </p:cNvSpPr>
          <p:nvPr>
            <p:ph idx="1"/>
          </p:nvPr>
        </p:nvSpPr>
        <p:spPr>
          <a:xfrm>
            <a:off x="533400" y="1981200"/>
            <a:ext cx="6888163" cy="4419600"/>
          </a:xfrm>
        </p:spPr>
        <p:txBody>
          <a:bodyPr/>
          <a:lstStyle/>
          <a:p>
            <a:pPr marL="0" indent="0">
              <a:buFont typeface="Arial" panose="020B0604020202020204" pitchFamily="34" charset="0"/>
              <a:buNone/>
              <a:defRPr/>
            </a:pPr>
            <a:r>
              <a:rPr lang="en-US" altLang="en-US" dirty="0"/>
              <a:t>How I Categorize for the Fruit of the Spirit</a:t>
            </a:r>
          </a:p>
          <a:p>
            <a:pPr marL="0" indent="0">
              <a:buFont typeface="Arial" panose="020B0604020202020204" pitchFamily="34" charset="0"/>
              <a:buNone/>
              <a:defRPr/>
            </a:pPr>
            <a:r>
              <a:rPr lang="en-US" altLang="en-US" u="sng" dirty="0"/>
              <a:t>What God Gives Us </a:t>
            </a:r>
            <a:r>
              <a:rPr lang="en-US" altLang="en-US" dirty="0"/>
              <a:t>(from the heart of God)</a:t>
            </a:r>
          </a:p>
          <a:p>
            <a:pPr>
              <a:defRPr/>
            </a:pPr>
            <a:r>
              <a:rPr lang="en-US" dirty="0"/>
              <a:t>Gal. 5:22-Love (is 1</a:t>
            </a:r>
            <a:r>
              <a:rPr lang="en-US" baseline="30000" dirty="0"/>
              <a:t>st</a:t>
            </a:r>
            <a:r>
              <a:rPr lang="en-US" dirty="0"/>
              <a:t> because with Love all the other fruit are easier to obtain), Joy, Peace (comes from God-not joy or peace from the world)</a:t>
            </a:r>
          </a:p>
          <a:p>
            <a:pPr marL="0" indent="0">
              <a:buFont typeface="Arial" panose="020B0604020202020204" pitchFamily="34" charset="0"/>
              <a:buNone/>
              <a:defRPr/>
            </a:pPr>
            <a:r>
              <a:rPr lang="en-US" u="sng" dirty="0"/>
              <a:t>Character Building Fruit</a:t>
            </a:r>
          </a:p>
          <a:p>
            <a:pPr>
              <a:defRPr/>
            </a:pPr>
            <a:r>
              <a:rPr lang="en-US" dirty="0"/>
              <a:t>Gal. 5:22a-Longsuffering, Kindness, Goodness</a:t>
            </a:r>
          </a:p>
          <a:p>
            <a:pPr marL="0" indent="0">
              <a:buFont typeface="Arial" panose="020B0604020202020204" pitchFamily="34" charset="0"/>
              <a:buNone/>
              <a:defRPr/>
            </a:pPr>
            <a:r>
              <a:rPr lang="en-US" u="sng" dirty="0"/>
              <a:t>Outward Actions or Responses to Grow</a:t>
            </a:r>
            <a:r>
              <a:rPr lang="en-US" dirty="0"/>
              <a:t>th</a:t>
            </a:r>
          </a:p>
          <a:p>
            <a:pPr marL="0" indent="0">
              <a:buFont typeface="Arial" panose="020B0604020202020204" pitchFamily="34" charset="0"/>
              <a:buNone/>
              <a:defRPr/>
            </a:pPr>
            <a:r>
              <a:rPr lang="en-US" dirty="0"/>
              <a:t>Gal. 5:22b &amp; 23-Faithfulness, Gentleness, Self-control.</a:t>
            </a:r>
          </a:p>
          <a:p>
            <a:pPr marL="0" indent="0">
              <a:buFont typeface="Arial" panose="020B0604020202020204" pitchFamily="34" charset="0"/>
              <a:buNone/>
              <a:defRPr/>
            </a:pPr>
            <a:endParaRPr lang="en-US" dirty="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A232565-8FE3-484A-AEA5-02A670949DF0}"/>
              </a:ext>
            </a:extLst>
          </p:cNvPr>
          <p:cNvSpPr>
            <a:spLocks noGrp="1" noChangeArrowheads="1"/>
          </p:cNvSpPr>
          <p:nvPr>
            <p:ph type="title"/>
          </p:nvPr>
        </p:nvSpPr>
        <p:spPr>
          <a:xfrm>
            <a:off x="457200" y="609600"/>
            <a:ext cx="8229600" cy="1219200"/>
          </a:xfrm>
        </p:spPr>
        <p:txBody>
          <a:bodyPr/>
          <a:lstStyle/>
          <a:p>
            <a:pPr eaLnBrk="1" hangingPunct="1"/>
            <a:r>
              <a:rPr lang="en-US" altLang="en-US"/>
              <a:t>Fruit of the Spirit</a:t>
            </a:r>
          </a:p>
        </p:txBody>
      </p:sp>
      <p:sp>
        <p:nvSpPr>
          <p:cNvPr id="28675" name="Content Placeholder 2">
            <a:extLst>
              <a:ext uri="{FF2B5EF4-FFF2-40B4-BE49-F238E27FC236}">
                <a16:creationId xmlns:a16="http://schemas.microsoft.com/office/drawing/2014/main" id="{0F8FFC7A-E0A9-4B92-867C-44950E8DF948}"/>
              </a:ext>
            </a:extLst>
          </p:cNvPr>
          <p:cNvSpPr>
            <a:spLocks noGrp="1" noChangeArrowheads="1"/>
          </p:cNvSpPr>
          <p:nvPr>
            <p:ph idx="1"/>
          </p:nvPr>
        </p:nvSpPr>
        <p:spPr>
          <a:xfrm>
            <a:off x="457200" y="1981200"/>
            <a:ext cx="8229600" cy="4343400"/>
          </a:xfrm>
        </p:spPr>
        <p:txBody>
          <a:bodyPr/>
          <a:lstStyle/>
          <a:p>
            <a:pPr eaLnBrk="1" hangingPunct="1"/>
            <a:r>
              <a:rPr lang="en-US" altLang="en-US"/>
              <a:t>Each group will talk about the Fruit of the Spirit for your group and share what that particular fruit you feel you need to work on the most and how that Fruit can be a blessing in your relationship with God, themselves and others</a:t>
            </a:r>
          </a:p>
          <a:p>
            <a:pPr eaLnBrk="1" hangingPunct="1"/>
            <a:r>
              <a:rPr lang="en-US" altLang="en-US" b="1"/>
              <a:t>Group #1</a:t>
            </a:r>
            <a:r>
              <a:rPr lang="en-US" altLang="en-US"/>
              <a:t>: Gal. 5:22- Love, joy &amp; peace</a:t>
            </a:r>
          </a:p>
          <a:p>
            <a:pPr eaLnBrk="1" hangingPunct="1"/>
            <a:r>
              <a:rPr lang="en-US" altLang="en-US" b="1"/>
              <a:t>Group #2</a:t>
            </a:r>
            <a:r>
              <a:rPr lang="en-US" altLang="en-US"/>
              <a:t>: Gal. 5:22-Longsuffering, kindness &amp; goodness</a:t>
            </a:r>
          </a:p>
          <a:p>
            <a:pPr eaLnBrk="1" hangingPunct="1"/>
            <a:r>
              <a:rPr lang="en-US" altLang="en-US" b="1"/>
              <a:t>Group #3</a:t>
            </a:r>
            <a:r>
              <a:rPr lang="en-US" altLang="en-US"/>
              <a:t>: Gal. 5:22b &amp; 23-Faithfulness, gentleness &amp; self-control</a:t>
            </a:r>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1492</Words>
  <Application>Microsoft Office PowerPoint</Application>
  <PresentationFormat>On-screen Show (4:3)</PresentationFormat>
  <Paragraphs>159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Trebuchet MS</vt:lpstr>
      <vt:lpstr>Berlin</vt:lpstr>
      <vt:lpstr>Developing the Fruit of the Spirit </vt:lpstr>
      <vt:lpstr>PowerPoint Presentation</vt:lpstr>
      <vt:lpstr>Gifts vs Fruit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vt:lpstr>
      <vt:lpstr>Fruit of the Spirit </vt:lpstr>
      <vt:lpstr>Fruit of the Spirit</vt:lpstr>
      <vt:lpstr>Fruit of the Spirit Gal. 5:22-23</vt:lpstr>
      <vt:lpstr>What Would You Rather Have?</vt:lpstr>
      <vt:lpstr>What Would You Rather Have?</vt:lpstr>
      <vt:lpstr>What Would You Rather Have?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Fruit of the Spirit</dc:title>
  <dc:creator>Abiding Faith</dc:creator>
  <cp:lastModifiedBy>Abiding Faith</cp:lastModifiedBy>
  <cp:revision>1</cp:revision>
  <dcterms:created xsi:type="dcterms:W3CDTF">2020-03-05T00:56:54Z</dcterms:created>
  <dcterms:modified xsi:type="dcterms:W3CDTF">2020-03-05T00:57:57Z</dcterms:modified>
</cp:coreProperties>
</file>