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4" r:id="rId7"/>
    <p:sldId id="261" r:id="rId8"/>
    <p:sldId id="266" r:id="rId9"/>
    <p:sldId id="268" r:id="rId10"/>
    <p:sldId id="265" r:id="rId11"/>
    <p:sldId id="269" r:id="rId12"/>
    <p:sldId id="270" r:id="rId13"/>
    <p:sldId id="263" r:id="rId14"/>
    <p:sldId id="267" r:id="rId15"/>
    <p:sldId id="26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13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90E4DD14-295F-4494-B78B-5701D0A7C774}" type="datetimeFigureOut">
              <a:rPr lang="en-US" smtClean="0"/>
              <a:t>1/8/2020</a:t>
            </a:fld>
            <a:endParaRPr lang="en-US" dirty="0"/>
          </a:p>
        </p:txBody>
      </p:sp>
      <p:sp>
        <p:nvSpPr>
          <p:cNvPr id="5" name="Footer Placeholder 4"/>
          <p:cNvSpPr>
            <a:spLocks noGrp="1"/>
          </p:cNvSpPr>
          <p:nvPr>
            <p:ph type="ftr" sz="quarter" idx="11"/>
          </p:nvPr>
        </p:nvSpPr>
        <p:spPr>
          <a:xfrm>
            <a:off x="914400" y="4323846"/>
            <a:ext cx="4880610" cy="365125"/>
          </a:xfrm>
        </p:spPr>
        <p:txBody>
          <a:bodyPr/>
          <a:lstStyle/>
          <a:p>
            <a:endParaRPr lang="en-US" dirty="0"/>
          </a:p>
        </p:txBody>
      </p:sp>
      <p:sp>
        <p:nvSpPr>
          <p:cNvPr id="6" name="Slide Number Placeholder 5"/>
          <p:cNvSpPr>
            <a:spLocks noGrp="1"/>
          </p:cNvSpPr>
          <p:nvPr>
            <p:ph type="sldNum" sz="quarter" idx="12"/>
          </p:nvPr>
        </p:nvSpPr>
        <p:spPr>
          <a:xfrm>
            <a:off x="6057900" y="1430867"/>
            <a:ext cx="2171700" cy="365125"/>
          </a:xfrm>
        </p:spPr>
        <p:txBody>
          <a:bodyPr/>
          <a:lstStyle/>
          <a:p>
            <a:fld id="{74C3DD96-68E1-43F0-A710-289167F8F612}" type="slidenum">
              <a:rPr lang="en-US" smtClean="0"/>
              <a:t>‹#›</a:t>
            </a:fld>
            <a:endParaRPr lang="en-US" dirty="0"/>
          </a:p>
        </p:txBody>
      </p:sp>
    </p:spTree>
    <p:extLst>
      <p:ext uri="{BB962C8B-B14F-4D97-AF65-F5344CB8AC3E}">
        <p14:creationId xmlns:p14="http://schemas.microsoft.com/office/powerpoint/2010/main" val="2601969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E4DD14-295F-4494-B78B-5701D0A7C774}" type="datetimeFigureOut">
              <a:rPr lang="en-US" smtClean="0"/>
              <a:t>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C3DD96-68E1-43F0-A710-289167F8F612}" type="slidenum">
              <a:rPr lang="en-US" smtClean="0"/>
              <a:t>‹#›</a:t>
            </a:fld>
            <a:endParaRPr lang="en-US" dirty="0"/>
          </a:p>
        </p:txBody>
      </p:sp>
    </p:spTree>
    <p:extLst>
      <p:ext uri="{BB962C8B-B14F-4D97-AF65-F5344CB8AC3E}">
        <p14:creationId xmlns:p14="http://schemas.microsoft.com/office/powerpoint/2010/main" val="422550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90E4DD14-295F-4494-B78B-5701D0A7C774}" type="datetimeFigureOut">
              <a:rPr lang="en-US" smtClean="0"/>
              <a:t>1/8/2020</a:t>
            </a:fld>
            <a:endParaRPr lang="en-US" dirty="0"/>
          </a:p>
        </p:txBody>
      </p:sp>
      <p:sp>
        <p:nvSpPr>
          <p:cNvPr id="6" name="Footer Placeholder 5"/>
          <p:cNvSpPr>
            <a:spLocks noGrp="1"/>
          </p:cNvSpPr>
          <p:nvPr>
            <p:ph type="ftr" sz="quarter" idx="11"/>
          </p:nvPr>
        </p:nvSpPr>
        <p:spPr>
          <a:xfrm>
            <a:off x="594360" y="381001"/>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74C3DD96-68E1-43F0-A710-289167F8F612}" type="slidenum">
              <a:rPr lang="en-US" smtClean="0"/>
              <a:t>‹#›</a:t>
            </a:fld>
            <a:endParaRPr lang="en-US" dirty="0"/>
          </a:p>
        </p:txBody>
      </p:sp>
    </p:spTree>
    <p:extLst>
      <p:ext uri="{BB962C8B-B14F-4D97-AF65-F5344CB8AC3E}">
        <p14:creationId xmlns:p14="http://schemas.microsoft.com/office/powerpoint/2010/main" val="3052337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90E4DD14-295F-4494-B78B-5701D0A7C774}" type="datetimeFigureOut">
              <a:rPr lang="en-US" smtClean="0"/>
              <a:t>1/8/2020</a:t>
            </a:fld>
            <a:endParaRPr lang="en-US" dirty="0"/>
          </a:p>
        </p:txBody>
      </p:sp>
      <p:sp>
        <p:nvSpPr>
          <p:cNvPr id="6" name="Footer Placeholder 5"/>
          <p:cNvSpPr>
            <a:spLocks noGrp="1"/>
          </p:cNvSpPr>
          <p:nvPr>
            <p:ph type="ftr" sz="quarter" idx="11"/>
          </p:nvPr>
        </p:nvSpPr>
        <p:spPr>
          <a:xfrm>
            <a:off x="594360" y="379438"/>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74C3DD96-68E1-43F0-A710-289167F8F612}" type="slidenum">
              <a:rPr lang="en-US" smtClean="0"/>
              <a:t>‹#›</a:t>
            </a:fld>
            <a:endParaRPr lang="en-US"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88574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90E4DD14-295F-4494-B78B-5701D0A7C774}" type="datetimeFigureOut">
              <a:rPr lang="en-US" smtClean="0"/>
              <a:t>1/8/2020</a:t>
            </a:fld>
            <a:endParaRPr lang="en-US" dirty="0"/>
          </a:p>
        </p:txBody>
      </p:sp>
      <p:sp>
        <p:nvSpPr>
          <p:cNvPr id="6" name="Footer Placeholder 5"/>
          <p:cNvSpPr>
            <a:spLocks noGrp="1"/>
          </p:cNvSpPr>
          <p:nvPr>
            <p:ph type="ftr" sz="quarter" idx="11"/>
          </p:nvPr>
        </p:nvSpPr>
        <p:spPr>
          <a:xfrm>
            <a:off x="594360" y="378884"/>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74C3DD96-68E1-43F0-A710-289167F8F612}" type="slidenum">
              <a:rPr lang="en-US" smtClean="0"/>
              <a:t>‹#›</a:t>
            </a:fld>
            <a:endParaRPr lang="en-US" dirty="0"/>
          </a:p>
        </p:txBody>
      </p:sp>
    </p:spTree>
    <p:extLst>
      <p:ext uri="{BB962C8B-B14F-4D97-AF65-F5344CB8AC3E}">
        <p14:creationId xmlns:p14="http://schemas.microsoft.com/office/powerpoint/2010/main" val="242416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0E4DD14-295F-4494-B78B-5701D0A7C774}" type="datetimeFigureOut">
              <a:rPr lang="en-US" smtClean="0"/>
              <a:t>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4C3DD96-68E1-43F0-A710-289167F8F612}" type="slidenum">
              <a:rPr lang="en-US" smtClean="0"/>
              <a:t>‹#›</a:t>
            </a:fld>
            <a:endParaRPr lang="en-US" dirty="0"/>
          </a:p>
        </p:txBody>
      </p:sp>
    </p:spTree>
    <p:extLst>
      <p:ext uri="{BB962C8B-B14F-4D97-AF65-F5344CB8AC3E}">
        <p14:creationId xmlns:p14="http://schemas.microsoft.com/office/powerpoint/2010/main" val="782740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0E4DD14-295F-4494-B78B-5701D0A7C774}" type="datetimeFigureOut">
              <a:rPr lang="en-US" smtClean="0"/>
              <a:t>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4C3DD96-68E1-43F0-A710-289167F8F612}" type="slidenum">
              <a:rPr lang="en-US" smtClean="0"/>
              <a:t>‹#›</a:t>
            </a:fld>
            <a:endParaRPr lang="en-US" dirty="0"/>
          </a:p>
        </p:txBody>
      </p:sp>
    </p:spTree>
    <p:extLst>
      <p:ext uri="{BB962C8B-B14F-4D97-AF65-F5344CB8AC3E}">
        <p14:creationId xmlns:p14="http://schemas.microsoft.com/office/powerpoint/2010/main" val="167517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E4DD14-295F-4494-B78B-5701D0A7C774}" type="datetimeFigureOut">
              <a:rPr lang="en-US" smtClean="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C3DD96-68E1-43F0-A710-289167F8F612}" type="slidenum">
              <a:rPr lang="en-US" smtClean="0"/>
              <a:t>‹#›</a:t>
            </a:fld>
            <a:endParaRPr lang="en-US" dirty="0"/>
          </a:p>
        </p:txBody>
      </p:sp>
    </p:spTree>
    <p:extLst>
      <p:ext uri="{BB962C8B-B14F-4D97-AF65-F5344CB8AC3E}">
        <p14:creationId xmlns:p14="http://schemas.microsoft.com/office/powerpoint/2010/main" val="3464009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90E4DD14-295F-4494-B78B-5701D0A7C774}" type="datetimeFigureOut">
              <a:rPr lang="en-US" smtClean="0"/>
              <a:t>1/8/2020</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4" cy="365125"/>
          </a:xfrm>
        </p:spPr>
        <p:txBody>
          <a:bodyPr/>
          <a:lstStyle/>
          <a:p>
            <a:fld id="{74C3DD96-68E1-43F0-A710-289167F8F612}" type="slidenum">
              <a:rPr lang="en-US" smtClean="0"/>
              <a:t>‹#›</a:t>
            </a:fld>
            <a:endParaRPr lang="en-US" dirty="0"/>
          </a:p>
        </p:txBody>
      </p:sp>
    </p:spTree>
    <p:extLst>
      <p:ext uri="{BB962C8B-B14F-4D97-AF65-F5344CB8AC3E}">
        <p14:creationId xmlns:p14="http://schemas.microsoft.com/office/powerpoint/2010/main" val="1423062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E4DD14-295F-4494-B78B-5701D0A7C774}" type="datetimeFigureOut">
              <a:rPr lang="en-US" smtClean="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C3DD96-68E1-43F0-A710-289167F8F612}" type="slidenum">
              <a:rPr lang="en-US" smtClean="0"/>
              <a:t>‹#›</a:t>
            </a:fld>
            <a:endParaRPr lang="en-US" dirty="0"/>
          </a:p>
        </p:txBody>
      </p:sp>
    </p:spTree>
    <p:extLst>
      <p:ext uri="{BB962C8B-B14F-4D97-AF65-F5344CB8AC3E}">
        <p14:creationId xmlns:p14="http://schemas.microsoft.com/office/powerpoint/2010/main" val="2732767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90E4DD14-295F-4494-B78B-5701D0A7C774}" type="datetimeFigureOut">
              <a:rPr lang="en-US" smtClean="0"/>
              <a:t>1/8/2020</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3" cy="365125"/>
          </a:xfrm>
        </p:spPr>
        <p:txBody>
          <a:bodyPr/>
          <a:lstStyle/>
          <a:p>
            <a:fld id="{74C3DD96-68E1-43F0-A710-289167F8F612}" type="slidenum">
              <a:rPr lang="en-US" smtClean="0"/>
              <a:t>‹#›</a:t>
            </a:fld>
            <a:endParaRPr lang="en-US" dirty="0"/>
          </a:p>
        </p:txBody>
      </p:sp>
    </p:spTree>
    <p:extLst>
      <p:ext uri="{BB962C8B-B14F-4D97-AF65-F5344CB8AC3E}">
        <p14:creationId xmlns:p14="http://schemas.microsoft.com/office/powerpoint/2010/main" val="3704025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E4DD14-295F-4494-B78B-5701D0A7C774}" type="datetimeFigureOut">
              <a:rPr lang="en-US" smtClean="0"/>
              <a:t>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C3DD96-68E1-43F0-A710-289167F8F612}" type="slidenum">
              <a:rPr lang="en-US" smtClean="0"/>
              <a:t>‹#›</a:t>
            </a:fld>
            <a:endParaRPr lang="en-US" dirty="0"/>
          </a:p>
        </p:txBody>
      </p:sp>
    </p:spTree>
    <p:extLst>
      <p:ext uri="{BB962C8B-B14F-4D97-AF65-F5344CB8AC3E}">
        <p14:creationId xmlns:p14="http://schemas.microsoft.com/office/powerpoint/2010/main" val="1903515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E4DD14-295F-4494-B78B-5701D0A7C774}" type="datetimeFigureOut">
              <a:rPr lang="en-US" smtClean="0"/>
              <a:t>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4C3DD96-68E1-43F0-A710-289167F8F612}" type="slidenum">
              <a:rPr lang="en-US" smtClean="0"/>
              <a:t>‹#›</a:t>
            </a:fld>
            <a:endParaRPr lang="en-US" dirty="0"/>
          </a:p>
        </p:txBody>
      </p:sp>
    </p:spTree>
    <p:extLst>
      <p:ext uri="{BB962C8B-B14F-4D97-AF65-F5344CB8AC3E}">
        <p14:creationId xmlns:p14="http://schemas.microsoft.com/office/powerpoint/2010/main" val="3645207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E4DD14-295F-4494-B78B-5701D0A7C774}" type="datetimeFigureOut">
              <a:rPr lang="en-US" smtClean="0"/>
              <a:t>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4C3DD96-68E1-43F0-A710-289167F8F612}" type="slidenum">
              <a:rPr lang="en-US" smtClean="0"/>
              <a:t>‹#›</a:t>
            </a:fld>
            <a:endParaRPr lang="en-US" dirty="0"/>
          </a:p>
        </p:txBody>
      </p:sp>
    </p:spTree>
    <p:extLst>
      <p:ext uri="{BB962C8B-B14F-4D97-AF65-F5344CB8AC3E}">
        <p14:creationId xmlns:p14="http://schemas.microsoft.com/office/powerpoint/2010/main" val="3342580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E4DD14-295F-4494-B78B-5701D0A7C774}" type="datetimeFigureOut">
              <a:rPr lang="en-US" smtClean="0"/>
              <a:t>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4C3DD96-68E1-43F0-A710-289167F8F612}" type="slidenum">
              <a:rPr lang="en-US" smtClean="0"/>
              <a:t>‹#›</a:t>
            </a:fld>
            <a:endParaRPr lang="en-US" dirty="0"/>
          </a:p>
        </p:txBody>
      </p:sp>
    </p:spTree>
    <p:extLst>
      <p:ext uri="{BB962C8B-B14F-4D97-AF65-F5344CB8AC3E}">
        <p14:creationId xmlns:p14="http://schemas.microsoft.com/office/powerpoint/2010/main" val="1275716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E4DD14-295F-4494-B78B-5701D0A7C774}" type="datetimeFigureOut">
              <a:rPr lang="en-US" smtClean="0"/>
              <a:t>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C3DD96-68E1-43F0-A710-289167F8F612}" type="slidenum">
              <a:rPr lang="en-US" smtClean="0"/>
              <a:t>‹#›</a:t>
            </a:fld>
            <a:endParaRPr lang="en-US" dirty="0"/>
          </a:p>
        </p:txBody>
      </p:sp>
    </p:spTree>
    <p:extLst>
      <p:ext uri="{BB962C8B-B14F-4D97-AF65-F5344CB8AC3E}">
        <p14:creationId xmlns:p14="http://schemas.microsoft.com/office/powerpoint/2010/main" val="1707781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E4DD14-295F-4494-B78B-5701D0A7C774}" type="datetimeFigureOut">
              <a:rPr lang="en-US" smtClean="0"/>
              <a:t>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C3DD96-68E1-43F0-A710-289167F8F612}" type="slidenum">
              <a:rPr lang="en-US" smtClean="0"/>
              <a:t>‹#›</a:t>
            </a:fld>
            <a:endParaRPr lang="en-US" dirty="0"/>
          </a:p>
        </p:txBody>
      </p:sp>
    </p:spTree>
    <p:extLst>
      <p:ext uri="{BB962C8B-B14F-4D97-AF65-F5344CB8AC3E}">
        <p14:creationId xmlns:p14="http://schemas.microsoft.com/office/powerpoint/2010/main" val="120316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0E4DD14-295F-4494-B78B-5701D0A7C774}" type="datetimeFigureOut">
              <a:rPr lang="en-US" smtClean="0"/>
              <a:t>1/8/2020</a:t>
            </a:fld>
            <a:endParaRPr lang="en-US"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4C3DD96-68E1-43F0-A710-289167F8F612}" type="slidenum">
              <a:rPr lang="en-US" smtClean="0"/>
              <a:t>‹#›</a:t>
            </a:fld>
            <a:endParaRPr lang="en-US" dirty="0"/>
          </a:p>
        </p:txBody>
      </p:sp>
    </p:spTree>
    <p:extLst>
      <p:ext uri="{BB962C8B-B14F-4D97-AF65-F5344CB8AC3E}">
        <p14:creationId xmlns:p14="http://schemas.microsoft.com/office/powerpoint/2010/main" val="422252835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spirituallivingforbusypeople.com/author/cyl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6E3B0-64CD-41F7-AED9-94729FC3C561}"/>
              </a:ext>
            </a:extLst>
          </p:cNvPr>
          <p:cNvSpPr>
            <a:spLocks noGrp="1"/>
          </p:cNvSpPr>
          <p:nvPr>
            <p:ph type="ctrTitle"/>
          </p:nvPr>
        </p:nvSpPr>
        <p:spPr>
          <a:xfrm>
            <a:off x="914400" y="1008274"/>
            <a:ext cx="7315200" cy="1825096"/>
          </a:xfrm>
        </p:spPr>
        <p:txBody>
          <a:bodyPr/>
          <a:lstStyle/>
          <a:p>
            <a:r>
              <a:rPr lang="en-US" dirty="0"/>
              <a:t>Turn Your Pain Into Power</a:t>
            </a:r>
          </a:p>
        </p:txBody>
      </p:sp>
      <p:sp>
        <p:nvSpPr>
          <p:cNvPr id="3" name="Subtitle 2">
            <a:extLst>
              <a:ext uri="{FF2B5EF4-FFF2-40B4-BE49-F238E27FC236}">
                <a16:creationId xmlns:a16="http://schemas.microsoft.com/office/drawing/2014/main" id="{2363E4BB-98C3-456C-B2E3-BA09A43BF7A0}"/>
              </a:ext>
            </a:extLst>
          </p:cNvPr>
          <p:cNvSpPr>
            <a:spLocks noGrp="1"/>
          </p:cNvSpPr>
          <p:nvPr>
            <p:ph type="subTitle" idx="1"/>
          </p:nvPr>
        </p:nvSpPr>
        <p:spPr>
          <a:xfrm>
            <a:off x="914400" y="2968487"/>
            <a:ext cx="6851374" cy="2146852"/>
          </a:xfrm>
        </p:spPr>
        <p:txBody>
          <a:bodyPr>
            <a:normAutofit/>
          </a:bodyPr>
          <a:lstStyle/>
          <a:p>
            <a:r>
              <a:rPr lang="en-US" sz="2400" dirty="0"/>
              <a:t>3 Remind your people to obey the government and its officers, and always to be obedient and ready for any honest work. </a:t>
            </a:r>
            <a:r>
              <a:rPr lang="en-US" sz="2400" baseline="30000" dirty="0"/>
              <a:t>2 </a:t>
            </a:r>
            <a:r>
              <a:rPr lang="en-US" sz="2400" dirty="0"/>
              <a:t>They must not speak evil of anyone, nor quarrel, but be gentle and truly courteous to all. Titus 3:1</a:t>
            </a:r>
          </a:p>
        </p:txBody>
      </p:sp>
    </p:spTree>
    <p:extLst>
      <p:ext uri="{BB962C8B-B14F-4D97-AF65-F5344CB8AC3E}">
        <p14:creationId xmlns:p14="http://schemas.microsoft.com/office/powerpoint/2010/main" val="3889007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E2EEB-D07E-454E-B531-6567A7437AA5}"/>
              </a:ext>
            </a:extLst>
          </p:cNvPr>
          <p:cNvSpPr>
            <a:spLocks noGrp="1"/>
          </p:cNvSpPr>
          <p:nvPr>
            <p:ph type="title"/>
          </p:nvPr>
        </p:nvSpPr>
        <p:spPr/>
        <p:txBody>
          <a:bodyPr/>
          <a:lstStyle/>
          <a:p>
            <a:pPr algn="ctr"/>
            <a:r>
              <a:rPr lang="en-US" dirty="0"/>
              <a:t>Turn Your Pain Into Power</a:t>
            </a:r>
          </a:p>
        </p:txBody>
      </p:sp>
      <p:sp>
        <p:nvSpPr>
          <p:cNvPr id="3" name="Content Placeholder 2">
            <a:extLst>
              <a:ext uri="{FF2B5EF4-FFF2-40B4-BE49-F238E27FC236}">
                <a16:creationId xmlns:a16="http://schemas.microsoft.com/office/drawing/2014/main" id="{A545B048-7C2B-42DD-98B0-947459EB5CCE}"/>
              </a:ext>
            </a:extLst>
          </p:cNvPr>
          <p:cNvSpPr>
            <a:spLocks noGrp="1"/>
          </p:cNvSpPr>
          <p:nvPr>
            <p:ph idx="1"/>
          </p:nvPr>
        </p:nvSpPr>
        <p:spPr/>
        <p:txBody>
          <a:bodyPr>
            <a:normAutofit fontScale="92500" lnSpcReduction="20000"/>
          </a:bodyPr>
          <a:lstStyle/>
          <a:p>
            <a:pPr marL="0" indent="0">
              <a:buNone/>
            </a:pPr>
            <a:r>
              <a:rPr lang="en-US" b="1" dirty="0"/>
              <a:t>Don’t be deceived by the enemy. Unforgiveness is an enemy of your present, future, your soul and eternal life with Christ</a:t>
            </a:r>
          </a:p>
          <a:p>
            <a:r>
              <a:rPr lang="en-US" b="1" dirty="0"/>
              <a:t>What to do instead:</a:t>
            </a:r>
            <a:r>
              <a:rPr lang="en-US" dirty="0"/>
              <a:t> You may be slow to acknowledge it, but with        unforgiveness there is often a hidden script operating in your heart and soul. </a:t>
            </a:r>
          </a:p>
          <a:p>
            <a:r>
              <a:rPr lang="en-US" dirty="0"/>
              <a:t>It’s a lie, plain and simple to hold on to someone’s wrong doing. Only you are responsible for your reactions and feelings. </a:t>
            </a:r>
          </a:p>
          <a:p>
            <a:r>
              <a:rPr lang="en-US" dirty="0"/>
              <a:t>Why carry the extra baggage/load/burden. By giving that responsibility away to your offender, you’re allowing them to have power over you that’s not theirs to have.</a:t>
            </a:r>
          </a:p>
          <a:p>
            <a:r>
              <a:rPr lang="en-US" dirty="0"/>
              <a:t>Choose to take back what is rightfully yours—your own reactions and feelings, no matter how unpleasant. </a:t>
            </a:r>
          </a:p>
          <a:p>
            <a:r>
              <a:rPr lang="en-US" dirty="0"/>
              <a:t>This will be key to freeing you from your self-imposed prison.</a:t>
            </a:r>
          </a:p>
          <a:p>
            <a:endParaRPr lang="en-US" dirty="0"/>
          </a:p>
        </p:txBody>
      </p:sp>
    </p:spTree>
    <p:extLst>
      <p:ext uri="{BB962C8B-B14F-4D97-AF65-F5344CB8AC3E}">
        <p14:creationId xmlns:p14="http://schemas.microsoft.com/office/powerpoint/2010/main" val="2365721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8B6664-7766-40DE-A3B5-4729AD3BA08A}"/>
              </a:ext>
            </a:extLst>
          </p:cNvPr>
          <p:cNvSpPr>
            <a:spLocks noGrp="1"/>
          </p:cNvSpPr>
          <p:nvPr>
            <p:ph idx="1"/>
          </p:nvPr>
        </p:nvSpPr>
        <p:spPr>
          <a:xfrm>
            <a:off x="594360" y="1695231"/>
            <a:ext cx="7955280" cy="4663440"/>
          </a:xfrm>
        </p:spPr>
        <p:txBody>
          <a:bodyPr>
            <a:normAutofit fontScale="70000" lnSpcReduction="20000"/>
          </a:bodyPr>
          <a:lstStyle/>
          <a:p>
            <a:r>
              <a:rPr lang="en-US" sz="2600" dirty="0"/>
              <a:t>Sometimes the sense of forgiving and letting go is instantaneous, but more often times than not, it is a conscious act of the will to repeatedly ask God to help you let go of the negative feelings. Each person and situation is unique. </a:t>
            </a:r>
          </a:p>
          <a:p>
            <a:r>
              <a:rPr lang="en-US" sz="2600" dirty="0"/>
              <a:t>A tangible and practical thing that can be really healing is </a:t>
            </a:r>
            <a:r>
              <a:rPr lang="en-US" sz="2600" b="1" dirty="0"/>
              <a:t>writing a letter </a:t>
            </a:r>
            <a:r>
              <a:rPr lang="en-US" sz="2600" dirty="0"/>
              <a:t>to the person/persons you need to forgive or to let things go... pick a time when you have lots of time…a time </a:t>
            </a:r>
            <a:r>
              <a:rPr lang="en-US" sz="2600" b="1" dirty="0"/>
              <a:t>when you are alone in private place </a:t>
            </a:r>
            <a:r>
              <a:rPr lang="en-US" sz="2600" dirty="0"/>
              <a:t>and not rushed; </a:t>
            </a:r>
            <a:r>
              <a:rPr lang="en-US" sz="2600" b="1" dirty="0"/>
              <a:t>You are </a:t>
            </a:r>
            <a:r>
              <a:rPr lang="en-US" sz="2600" b="1" i="1" u="sng" dirty="0"/>
              <a:t>NOT</a:t>
            </a:r>
            <a:r>
              <a:rPr lang="en-US" sz="2600" b="1" dirty="0"/>
              <a:t> going </a:t>
            </a:r>
            <a:r>
              <a:rPr lang="en-US" sz="2600" b="1" u="sng" dirty="0"/>
              <a:t>to mail </a:t>
            </a:r>
            <a:r>
              <a:rPr lang="en-US" sz="2600" b="1" dirty="0"/>
              <a:t>this to them,  give it to them, read it to them or pass it around to others. This is </a:t>
            </a:r>
            <a:r>
              <a:rPr lang="en-US" sz="2600" b="1" u="sng" dirty="0"/>
              <a:t>for you only</a:t>
            </a:r>
            <a:r>
              <a:rPr lang="en-US" sz="2600" b="1" dirty="0"/>
              <a:t>. </a:t>
            </a:r>
          </a:p>
          <a:p>
            <a:r>
              <a:rPr lang="en-US" sz="2600" dirty="0"/>
              <a:t>write down the initials of each person that </a:t>
            </a:r>
            <a:r>
              <a:rPr lang="en-US" sz="2600" b="1" dirty="0"/>
              <a:t>you </a:t>
            </a:r>
            <a:r>
              <a:rPr lang="en-US" sz="2600" dirty="0"/>
              <a:t>need to forgive, everything that they have done that has bothered you. Write down all the things that come to mind that you never had the chance to say, or couldn’t say. Write down how things made you feel.  </a:t>
            </a:r>
          </a:p>
          <a:p>
            <a:r>
              <a:rPr lang="en-US" sz="2600" dirty="0"/>
              <a:t>After each offense, write the phrase, “</a:t>
            </a:r>
            <a:r>
              <a:rPr lang="en-US" sz="2600" b="1" dirty="0"/>
              <a:t>I let this go, so I can be free”.</a:t>
            </a:r>
            <a:r>
              <a:rPr lang="en-US" sz="2600" dirty="0"/>
              <a:t>  Perhaps the person you need to forgive is dead... it doesn't matter if they are alive or dead or  if you see them or don't see them. Just release everything on paper and then tear it up into small pieces and throw it away. </a:t>
            </a:r>
            <a:r>
              <a:rPr lang="en-US" sz="2600" b="1" u="sng" dirty="0">
                <a:highlight>
                  <a:srgbClr val="FFFF00"/>
                </a:highlight>
              </a:rPr>
              <a:t>Reminder</a:t>
            </a:r>
            <a:r>
              <a:rPr lang="en-US" sz="2600" dirty="0">
                <a:highlight>
                  <a:srgbClr val="FFFF00"/>
                </a:highlight>
              </a:rPr>
              <a:t>:</a:t>
            </a:r>
            <a:r>
              <a:rPr lang="en-US" sz="2600" dirty="0"/>
              <a:t> </a:t>
            </a:r>
            <a:r>
              <a:rPr lang="en-US" sz="2600" b="1" dirty="0">
                <a:highlight>
                  <a:srgbClr val="FFFF00"/>
                </a:highlight>
              </a:rPr>
              <a:t>You are </a:t>
            </a:r>
            <a:r>
              <a:rPr lang="en-US" sz="2600" b="1" i="1" dirty="0">
                <a:highlight>
                  <a:srgbClr val="FFFF00"/>
                </a:highlight>
              </a:rPr>
              <a:t>NOT </a:t>
            </a:r>
            <a:r>
              <a:rPr lang="en-US" sz="2600" b="1" dirty="0">
                <a:highlight>
                  <a:srgbClr val="FFFF00"/>
                </a:highlight>
              </a:rPr>
              <a:t>to mail this to individuals,  give it to them,  read it to them or pass it around to others. This is for you only. </a:t>
            </a:r>
          </a:p>
          <a:p>
            <a:endParaRPr lang="en-US" dirty="0"/>
          </a:p>
        </p:txBody>
      </p:sp>
      <p:sp>
        <p:nvSpPr>
          <p:cNvPr id="4" name="Title 1">
            <a:extLst>
              <a:ext uri="{FF2B5EF4-FFF2-40B4-BE49-F238E27FC236}">
                <a16:creationId xmlns:a16="http://schemas.microsoft.com/office/drawing/2014/main" id="{C1BB7B5D-030B-47BD-9037-2BC11E4DDA9F}"/>
              </a:ext>
            </a:extLst>
          </p:cNvPr>
          <p:cNvSpPr>
            <a:spLocks noGrp="1"/>
          </p:cNvSpPr>
          <p:nvPr>
            <p:ph type="title"/>
          </p:nvPr>
        </p:nvSpPr>
        <p:spPr>
          <a:xfrm>
            <a:off x="2171700" y="499329"/>
            <a:ext cx="6377940" cy="1293028"/>
          </a:xfrm>
        </p:spPr>
        <p:txBody>
          <a:bodyPr/>
          <a:lstStyle/>
          <a:p>
            <a:pPr algn="ctr"/>
            <a:r>
              <a:rPr lang="en-US" dirty="0"/>
              <a:t>Turn Your Pain Into Power</a:t>
            </a:r>
          </a:p>
        </p:txBody>
      </p:sp>
    </p:spTree>
    <p:extLst>
      <p:ext uri="{BB962C8B-B14F-4D97-AF65-F5344CB8AC3E}">
        <p14:creationId xmlns:p14="http://schemas.microsoft.com/office/powerpoint/2010/main" val="3807990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5C9165-D9E2-45C7-89D3-9053A6D72ED6}"/>
              </a:ext>
            </a:extLst>
          </p:cNvPr>
          <p:cNvSpPr>
            <a:spLocks noGrp="1"/>
          </p:cNvSpPr>
          <p:nvPr>
            <p:ph idx="1"/>
          </p:nvPr>
        </p:nvSpPr>
        <p:spPr>
          <a:xfrm>
            <a:off x="594360" y="1712844"/>
            <a:ext cx="7955280" cy="4069080"/>
          </a:xfrm>
        </p:spPr>
        <p:txBody>
          <a:bodyPr/>
          <a:lstStyle/>
          <a:p>
            <a:r>
              <a:rPr lang="en-US" dirty="0"/>
              <a:t>Your mind might continue to go back to the wrongs, hurts or anger even after you do this.</a:t>
            </a:r>
          </a:p>
          <a:p>
            <a:r>
              <a:rPr lang="en-US" dirty="0"/>
              <a:t> But this is where you have to train your mind/ your thoughts. </a:t>
            </a:r>
          </a:p>
          <a:p>
            <a:r>
              <a:rPr lang="en-US" dirty="0"/>
              <a:t>The enemy would love to take you back to that place and let you feel that you are not set free. </a:t>
            </a:r>
          </a:p>
          <a:p>
            <a:r>
              <a:rPr lang="en-US" dirty="0"/>
              <a:t>Remember Philippians 4:8-9 </a:t>
            </a:r>
            <a:r>
              <a:rPr lang="en-US" i="1" dirty="0"/>
              <a:t>Finally, brothers and sisters, whatever is true, whatever is noble, whatever is right, whatever is pure, whatever is lovely, whatever is admirable—if anything is excellent or praiseworthy—think about such things.</a:t>
            </a:r>
            <a:endParaRPr lang="en-US" dirty="0"/>
          </a:p>
        </p:txBody>
      </p:sp>
      <p:sp>
        <p:nvSpPr>
          <p:cNvPr id="4" name="Title 1">
            <a:extLst>
              <a:ext uri="{FF2B5EF4-FFF2-40B4-BE49-F238E27FC236}">
                <a16:creationId xmlns:a16="http://schemas.microsoft.com/office/drawing/2014/main" id="{371F7052-466F-4084-9061-4B95E82F6EBA}"/>
              </a:ext>
            </a:extLst>
          </p:cNvPr>
          <p:cNvSpPr>
            <a:spLocks noGrp="1"/>
          </p:cNvSpPr>
          <p:nvPr>
            <p:ph type="title"/>
          </p:nvPr>
        </p:nvSpPr>
        <p:spPr>
          <a:xfrm>
            <a:off x="2489752" y="419816"/>
            <a:ext cx="6377940" cy="1293028"/>
          </a:xfrm>
        </p:spPr>
        <p:txBody>
          <a:bodyPr/>
          <a:lstStyle/>
          <a:p>
            <a:pPr algn="ctr"/>
            <a:r>
              <a:rPr lang="en-US" dirty="0"/>
              <a:t>Turn Your Pain Into Power</a:t>
            </a:r>
          </a:p>
        </p:txBody>
      </p:sp>
    </p:spTree>
    <p:extLst>
      <p:ext uri="{BB962C8B-B14F-4D97-AF65-F5344CB8AC3E}">
        <p14:creationId xmlns:p14="http://schemas.microsoft.com/office/powerpoint/2010/main" val="1327996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1043C-19A4-48DA-82FF-33748253245C}"/>
              </a:ext>
            </a:extLst>
          </p:cNvPr>
          <p:cNvSpPr>
            <a:spLocks noGrp="1"/>
          </p:cNvSpPr>
          <p:nvPr>
            <p:ph type="title"/>
          </p:nvPr>
        </p:nvSpPr>
        <p:spPr/>
        <p:txBody>
          <a:bodyPr/>
          <a:lstStyle/>
          <a:p>
            <a:pPr algn="ctr"/>
            <a:r>
              <a:rPr lang="en-US" dirty="0"/>
              <a:t>Turn Your Pain Into Power</a:t>
            </a:r>
          </a:p>
        </p:txBody>
      </p:sp>
      <p:sp>
        <p:nvSpPr>
          <p:cNvPr id="3" name="Content Placeholder 2">
            <a:extLst>
              <a:ext uri="{FF2B5EF4-FFF2-40B4-BE49-F238E27FC236}">
                <a16:creationId xmlns:a16="http://schemas.microsoft.com/office/drawing/2014/main" id="{61DF8425-05E7-4DBE-AF5E-705C9AF78E1B}"/>
              </a:ext>
            </a:extLst>
          </p:cNvPr>
          <p:cNvSpPr>
            <a:spLocks noGrp="1"/>
          </p:cNvSpPr>
          <p:nvPr>
            <p:ph idx="1"/>
          </p:nvPr>
        </p:nvSpPr>
        <p:spPr/>
        <p:txBody>
          <a:bodyPr/>
          <a:lstStyle/>
          <a:p>
            <a:r>
              <a:rPr lang="en-US" dirty="0"/>
              <a:t>Find characters in the scriptures that showed acts of forgiveness and/or characters that had problems with forgiveness</a:t>
            </a:r>
          </a:p>
          <a:p>
            <a:endParaRPr lang="en-US" dirty="0"/>
          </a:p>
          <a:p>
            <a:r>
              <a:rPr lang="en-US" dirty="0"/>
              <a:t>What did the do? What was their story?</a:t>
            </a:r>
          </a:p>
        </p:txBody>
      </p:sp>
    </p:spTree>
    <p:extLst>
      <p:ext uri="{BB962C8B-B14F-4D97-AF65-F5344CB8AC3E}">
        <p14:creationId xmlns:p14="http://schemas.microsoft.com/office/powerpoint/2010/main" val="125934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BD7BC-F1B2-4A21-8942-E5C3FF1DFEB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43AF2C6-78EB-49A0-B9FF-E2A5D581793A}"/>
              </a:ext>
            </a:extLst>
          </p:cNvPr>
          <p:cNvSpPr>
            <a:spLocks noGrp="1"/>
          </p:cNvSpPr>
          <p:nvPr>
            <p:ph idx="1"/>
          </p:nvPr>
        </p:nvSpPr>
        <p:spPr/>
        <p:txBody>
          <a:bodyPr/>
          <a:lstStyle/>
          <a:p>
            <a:r>
              <a:rPr lang="en-US" dirty="0"/>
              <a:t>Next Week-TBA</a:t>
            </a:r>
          </a:p>
        </p:txBody>
      </p:sp>
    </p:spTree>
    <p:extLst>
      <p:ext uri="{BB962C8B-B14F-4D97-AF65-F5344CB8AC3E}">
        <p14:creationId xmlns:p14="http://schemas.microsoft.com/office/powerpoint/2010/main" val="2873944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30E27-7352-48A0-9C3E-FDC3DCAFB15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90CBDBB-7AC0-4273-9F37-1DB50A45F9EF}"/>
              </a:ext>
            </a:extLst>
          </p:cNvPr>
          <p:cNvSpPr>
            <a:spLocks noGrp="1"/>
          </p:cNvSpPr>
          <p:nvPr>
            <p:ph idx="1"/>
          </p:nvPr>
        </p:nvSpPr>
        <p:spPr/>
        <p:txBody>
          <a:bodyPr/>
          <a:lstStyle/>
          <a:p>
            <a:r>
              <a:rPr lang="en-US" dirty="0"/>
              <a:t>The power of forgiveness-Dr. Luke Holter</a:t>
            </a:r>
          </a:p>
          <a:p>
            <a:r>
              <a:rPr lang="en-US" sz="1800" b="1" dirty="0"/>
              <a:t>14 Warning Signs That Unforgiveness Is Eating You Alive (And What to Do About It) </a:t>
            </a:r>
            <a:r>
              <a:rPr lang="en-US" sz="1800" dirty="0"/>
              <a:t>by </a:t>
            </a:r>
            <a:r>
              <a:rPr lang="en-US" sz="1800" dirty="0">
                <a:hlinkClick r:id="rId2" tooltip="View all posts by Cylon George"/>
              </a:rPr>
              <a:t>Cylon George</a:t>
            </a:r>
            <a:r>
              <a:rPr lang="en-US" sz="1800" dirty="0"/>
              <a:t> </a:t>
            </a:r>
          </a:p>
          <a:p>
            <a:r>
              <a:rPr lang="en-US" sz="1800" dirty="0"/>
              <a:t>Facts About Forgiveness-</a:t>
            </a:r>
            <a:r>
              <a:rPr lang="en-US" sz="1800" err="1"/>
              <a:t>hopeforthebrokenhearted</a:t>
            </a:r>
            <a:r>
              <a:rPr lang="en-US" sz="1800"/>
              <a:t>.com</a:t>
            </a:r>
            <a:endParaRPr lang="en-US" sz="1800" dirty="0"/>
          </a:p>
          <a:p>
            <a:endParaRPr lang="en-US" dirty="0"/>
          </a:p>
        </p:txBody>
      </p:sp>
    </p:spTree>
    <p:extLst>
      <p:ext uri="{BB962C8B-B14F-4D97-AF65-F5344CB8AC3E}">
        <p14:creationId xmlns:p14="http://schemas.microsoft.com/office/powerpoint/2010/main" val="3339586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0B8E8-4171-4B6B-9F9E-536D95E9272A}"/>
              </a:ext>
            </a:extLst>
          </p:cNvPr>
          <p:cNvSpPr>
            <a:spLocks noGrp="1"/>
          </p:cNvSpPr>
          <p:nvPr>
            <p:ph type="title"/>
          </p:nvPr>
        </p:nvSpPr>
        <p:spPr/>
        <p:txBody>
          <a:bodyPr/>
          <a:lstStyle/>
          <a:p>
            <a:pPr algn="ctr"/>
            <a:r>
              <a:rPr lang="en-US" dirty="0"/>
              <a:t>Turn Your Pain Into Power</a:t>
            </a:r>
          </a:p>
        </p:txBody>
      </p:sp>
      <p:sp>
        <p:nvSpPr>
          <p:cNvPr id="3" name="Content Placeholder 2">
            <a:extLst>
              <a:ext uri="{FF2B5EF4-FFF2-40B4-BE49-F238E27FC236}">
                <a16:creationId xmlns:a16="http://schemas.microsoft.com/office/drawing/2014/main" id="{700933F9-E4D3-45E5-BB90-030B1D7E289A}"/>
              </a:ext>
            </a:extLst>
          </p:cNvPr>
          <p:cNvSpPr>
            <a:spLocks noGrp="1"/>
          </p:cNvSpPr>
          <p:nvPr>
            <p:ph idx="1"/>
          </p:nvPr>
        </p:nvSpPr>
        <p:spPr/>
        <p:txBody>
          <a:bodyPr/>
          <a:lstStyle/>
          <a:p>
            <a:r>
              <a:rPr lang="en-US" dirty="0"/>
              <a:t>Nothing is more mature spiritually than when we forgive and let of those things that have hurt you in the past.</a:t>
            </a:r>
          </a:p>
          <a:p>
            <a:r>
              <a:rPr lang="en-US" dirty="0"/>
              <a:t>Do you have things hang over your from 2019-2018—2017---2002</a:t>
            </a:r>
          </a:p>
          <a:p>
            <a:r>
              <a:rPr lang="en-US" dirty="0"/>
              <a:t>It’s time to Let Go and Let God do great things in you and for your in 2020</a:t>
            </a:r>
          </a:p>
          <a:p>
            <a:r>
              <a:rPr lang="en-US" dirty="0"/>
              <a:t>Forget those things behind, reach for those things that are ahead.</a:t>
            </a:r>
          </a:p>
        </p:txBody>
      </p:sp>
    </p:spTree>
    <p:extLst>
      <p:ext uri="{BB962C8B-B14F-4D97-AF65-F5344CB8AC3E}">
        <p14:creationId xmlns:p14="http://schemas.microsoft.com/office/powerpoint/2010/main" val="1307318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D44E8-2D55-4FB3-93A5-16C49C5A2026}"/>
              </a:ext>
            </a:extLst>
          </p:cNvPr>
          <p:cNvSpPr>
            <a:spLocks noGrp="1"/>
          </p:cNvSpPr>
          <p:nvPr>
            <p:ph type="title"/>
          </p:nvPr>
        </p:nvSpPr>
        <p:spPr/>
        <p:txBody>
          <a:bodyPr/>
          <a:lstStyle/>
          <a:p>
            <a:pPr algn="ctr"/>
            <a:r>
              <a:rPr lang="en-US" dirty="0"/>
              <a:t>Turn Your Pain Into Power</a:t>
            </a:r>
          </a:p>
        </p:txBody>
      </p:sp>
      <p:sp>
        <p:nvSpPr>
          <p:cNvPr id="3" name="Content Placeholder 2">
            <a:extLst>
              <a:ext uri="{FF2B5EF4-FFF2-40B4-BE49-F238E27FC236}">
                <a16:creationId xmlns:a16="http://schemas.microsoft.com/office/drawing/2014/main" id="{9322785C-97EC-482C-849B-87C35C6F3993}"/>
              </a:ext>
            </a:extLst>
          </p:cNvPr>
          <p:cNvSpPr>
            <a:spLocks noGrp="1"/>
          </p:cNvSpPr>
          <p:nvPr>
            <p:ph idx="1"/>
          </p:nvPr>
        </p:nvSpPr>
        <p:spPr/>
        <p:txBody>
          <a:bodyPr>
            <a:normAutofit fontScale="92500"/>
          </a:bodyPr>
          <a:lstStyle/>
          <a:p>
            <a:r>
              <a:rPr lang="en-US" dirty="0"/>
              <a:t>Through relationships in the Church, we can be hurt. </a:t>
            </a:r>
          </a:p>
          <a:p>
            <a:r>
              <a:rPr lang="en-US" dirty="0"/>
              <a:t>However, we need to forgive people. In Matthew 6, after Jesus teaches the Lord’s Prayer to the disciples, He declares to them “for if you forgive others their trespasses, your Heavenly Father will also forgive you, but if you don’t, He will not forgive you.”</a:t>
            </a:r>
          </a:p>
          <a:p>
            <a:r>
              <a:rPr lang="en-US" dirty="0"/>
              <a:t> There are consequences that come when we do not forgive. </a:t>
            </a:r>
          </a:p>
          <a:p>
            <a:r>
              <a:rPr lang="en-US" dirty="0"/>
              <a:t>Holding on to broken situations, hinders our relationship and walk with God and others. </a:t>
            </a:r>
          </a:p>
          <a:p>
            <a:r>
              <a:rPr lang="en-US" dirty="0"/>
              <a:t>There are places that we do not go because some person is there that we have not forgiven. We need to let go.</a:t>
            </a:r>
          </a:p>
        </p:txBody>
      </p:sp>
    </p:spTree>
    <p:extLst>
      <p:ext uri="{BB962C8B-B14F-4D97-AF65-F5344CB8AC3E}">
        <p14:creationId xmlns:p14="http://schemas.microsoft.com/office/powerpoint/2010/main" val="813401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D79CC-09E0-4294-AAF8-3A35B6FFD60A}"/>
              </a:ext>
            </a:extLst>
          </p:cNvPr>
          <p:cNvSpPr>
            <a:spLocks noGrp="1"/>
          </p:cNvSpPr>
          <p:nvPr>
            <p:ph type="title"/>
          </p:nvPr>
        </p:nvSpPr>
        <p:spPr/>
        <p:txBody>
          <a:bodyPr/>
          <a:lstStyle/>
          <a:p>
            <a:pPr algn="ctr"/>
            <a:r>
              <a:rPr lang="en-US" dirty="0"/>
              <a:t>Turn Your Pain Into Power</a:t>
            </a:r>
          </a:p>
        </p:txBody>
      </p:sp>
      <p:sp>
        <p:nvSpPr>
          <p:cNvPr id="3" name="Content Placeholder 2">
            <a:extLst>
              <a:ext uri="{FF2B5EF4-FFF2-40B4-BE49-F238E27FC236}">
                <a16:creationId xmlns:a16="http://schemas.microsoft.com/office/drawing/2014/main" id="{B68E9D81-1016-471C-A326-F7B160472813}"/>
              </a:ext>
            </a:extLst>
          </p:cNvPr>
          <p:cNvSpPr>
            <a:spLocks noGrp="1"/>
          </p:cNvSpPr>
          <p:nvPr>
            <p:ph idx="1"/>
          </p:nvPr>
        </p:nvSpPr>
        <p:spPr/>
        <p:txBody>
          <a:bodyPr/>
          <a:lstStyle/>
          <a:p>
            <a:r>
              <a:rPr lang="en-US" dirty="0"/>
              <a:t>Some of us live out negative words spoken about us and cannot forgive those who said it. </a:t>
            </a:r>
          </a:p>
          <a:p>
            <a:r>
              <a:rPr lang="en-US" dirty="0"/>
              <a:t>The result is that we cannot move on. Forgiving others does not mean that we do not remember it, but it does mean that we do not hang on to the unforgiveness anymore. </a:t>
            </a:r>
          </a:p>
          <a:p>
            <a:r>
              <a:rPr lang="en-US" dirty="0"/>
              <a:t>Biblical forgiveness means that we confess that there is a wound and choose to let it go.</a:t>
            </a:r>
          </a:p>
          <a:p>
            <a:r>
              <a:rPr lang="en-US" dirty="0"/>
              <a:t> When you live in unforgiveness, you cannot move  </a:t>
            </a:r>
            <a:r>
              <a:rPr lang="en-US"/>
              <a:t>into the </a:t>
            </a:r>
            <a:r>
              <a:rPr lang="en-US" dirty="0"/>
              <a:t>full richness of God’s blessings he has for us.</a:t>
            </a:r>
          </a:p>
        </p:txBody>
      </p:sp>
    </p:spTree>
    <p:extLst>
      <p:ext uri="{BB962C8B-B14F-4D97-AF65-F5344CB8AC3E}">
        <p14:creationId xmlns:p14="http://schemas.microsoft.com/office/powerpoint/2010/main" val="654885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B0985-D995-4AFE-9EB6-568EBB80700A}"/>
              </a:ext>
            </a:extLst>
          </p:cNvPr>
          <p:cNvSpPr>
            <a:spLocks noGrp="1"/>
          </p:cNvSpPr>
          <p:nvPr>
            <p:ph type="title"/>
          </p:nvPr>
        </p:nvSpPr>
        <p:spPr/>
        <p:txBody>
          <a:bodyPr/>
          <a:lstStyle/>
          <a:p>
            <a:pPr algn="ctr"/>
            <a:r>
              <a:rPr lang="en-US" dirty="0"/>
              <a:t>Turn Your Pain Into Power</a:t>
            </a:r>
          </a:p>
        </p:txBody>
      </p:sp>
      <p:sp>
        <p:nvSpPr>
          <p:cNvPr id="3" name="Content Placeholder 2">
            <a:extLst>
              <a:ext uri="{FF2B5EF4-FFF2-40B4-BE49-F238E27FC236}">
                <a16:creationId xmlns:a16="http://schemas.microsoft.com/office/drawing/2014/main" id="{EE32FD29-CBA2-4EC9-8FE0-28DD468DD065}"/>
              </a:ext>
            </a:extLst>
          </p:cNvPr>
          <p:cNvSpPr>
            <a:spLocks noGrp="1"/>
          </p:cNvSpPr>
          <p:nvPr>
            <p:ph idx="1"/>
          </p:nvPr>
        </p:nvSpPr>
        <p:spPr/>
        <p:txBody>
          <a:bodyPr>
            <a:normAutofit fontScale="85000" lnSpcReduction="20000"/>
          </a:bodyPr>
          <a:lstStyle/>
          <a:p>
            <a:r>
              <a:rPr lang="en-US" dirty="0"/>
              <a:t>Forgiveness means trusting God to do the judgment. It is showing mercy to the person who hurt us. Confess your faults to that person and that person alone. </a:t>
            </a:r>
          </a:p>
          <a:p>
            <a:r>
              <a:rPr lang="en-US" dirty="0"/>
              <a:t>God never told us to deal with issues regarding our hurts by hiding it in our hearts. </a:t>
            </a:r>
          </a:p>
          <a:p>
            <a:r>
              <a:rPr lang="en-US" dirty="0"/>
              <a:t>Go to God and go to the person before you bring your gifts to the altar.  </a:t>
            </a:r>
          </a:p>
          <a:p>
            <a:r>
              <a:rPr lang="en-US" dirty="0"/>
              <a:t>Unforgiveness will hold you hostage. It will affect how you read every relationship with  have with others. Unforgiveness is deceptive causing to assume the worse from others and getting offended without just cause. </a:t>
            </a:r>
          </a:p>
          <a:p>
            <a:r>
              <a:rPr lang="en-US" dirty="0"/>
              <a:t>As a result of we begin to associate past hurts, and relationships with pain not allowing yourself to heal and be whole. </a:t>
            </a:r>
          </a:p>
          <a:p>
            <a:r>
              <a:rPr lang="en-US" dirty="0"/>
              <a:t>God wants to give us sweet things and sound loving relationships with Him and others..</a:t>
            </a:r>
          </a:p>
        </p:txBody>
      </p:sp>
    </p:spTree>
    <p:extLst>
      <p:ext uri="{BB962C8B-B14F-4D97-AF65-F5344CB8AC3E}">
        <p14:creationId xmlns:p14="http://schemas.microsoft.com/office/powerpoint/2010/main" val="4209184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55A89-1D0A-42BB-B0B0-E9AA6D0AD36C}"/>
              </a:ext>
            </a:extLst>
          </p:cNvPr>
          <p:cNvSpPr>
            <a:spLocks noGrp="1"/>
          </p:cNvSpPr>
          <p:nvPr>
            <p:ph type="title"/>
          </p:nvPr>
        </p:nvSpPr>
        <p:spPr/>
        <p:txBody>
          <a:bodyPr/>
          <a:lstStyle/>
          <a:p>
            <a:pPr algn="ctr"/>
            <a:r>
              <a:rPr lang="en-US" dirty="0"/>
              <a:t>Turn Your Pain Into Power</a:t>
            </a:r>
          </a:p>
        </p:txBody>
      </p:sp>
      <p:sp>
        <p:nvSpPr>
          <p:cNvPr id="3" name="Content Placeholder 2">
            <a:extLst>
              <a:ext uri="{FF2B5EF4-FFF2-40B4-BE49-F238E27FC236}">
                <a16:creationId xmlns:a16="http://schemas.microsoft.com/office/drawing/2014/main" id="{D2954A10-D45E-4555-A472-6FB96A4F86CF}"/>
              </a:ext>
            </a:extLst>
          </p:cNvPr>
          <p:cNvSpPr>
            <a:spLocks noGrp="1"/>
          </p:cNvSpPr>
          <p:nvPr>
            <p:ph idx="1"/>
          </p:nvPr>
        </p:nvSpPr>
        <p:spPr/>
        <p:txBody>
          <a:bodyPr>
            <a:normAutofit lnSpcReduction="10000"/>
          </a:bodyPr>
          <a:lstStyle/>
          <a:p>
            <a:pPr marL="0" indent="0">
              <a:buNone/>
            </a:pPr>
            <a:r>
              <a:rPr lang="en-US" b="1" dirty="0"/>
              <a:t>Forgiveness Quiz</a:t>
            </a:r>
          </a:p>
          <a:p>
            <a:r>
              <a:rPr lang="en-US" dirty="0"/>
              <a:t>I hold grudges for as long as possible</a:t>
            </a:r>
          </a:p>
          <a:p>
            <a:r>
              <a:rPr lang="en-US" dirty="0"/>
              <a:t>I easily become angry or resentful when I feel disrespected or ignored</a:t>
            </a:r>
          </a:p>
          <a:p>
            <a:r>
              <a:rPr lang="en-US" dirty="0"/>
              <a:t>If a person I have issues with enters a room I immediately get upset</a:t>
            </a:r>
          </a:p>
          <a:p>
            <a:r>
              <a:rPr lang="en-US" dirty="0"/>
              <a:t>I look for payback</a:t>
            </a:r>
          </a:p>
          <a:p>
            <a:r>
              <a:rPr lang="en-US" dirty="0"/>
              <a:t>I blame the other person for my problems or failures</a:t>
            </a:r>
          </a:p>
          <a:p>
            <a:r>
              <a:rPr lang="en-US" dirty="0"/>
              <a:t>I wait for the other person to apologize and admit their wrong</a:t>
            </a:r>
          </a:p>
          <a:p>
            <a:r>
              <a:rPr lang="en-US" dirty="0"/>
              <a:t>I ‘d rather be right than happy</a:t>
            </a:r>
          </a:p>
        </p:txBody>
      </p:sp>
    </p:spTree>
    <p:extLst>
      <p:ext uri="{BB962C8B-B14F-4D97-AF65-F5344CB8AC3E}">
        <p14:creationId xmlns:p14="http://schemas.microsoft.com/office/powerpoint/2010/main" val="2368025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0E4EC-1158-46DC-A19E-92BDBBC719DC}"/>
              </a:ext>
            </a:extLst>
          </p:cNvPr>
          <p:cNvSpPr>
            <a:spLocks noGrp="1"/>
          </p:cNvSpPr>
          <p:nvPr>
            <p:ph type="title"/>
          </p:nvPr>
        </p:nvSpPr>
        <p:spPr/>
        <p:txBody>
          <a:bodyPr/>
          <a:lstStyle/>
          <a:p>
            <a:pPr algn="ctr"/>
            <a:r>
              <a:rPr lang="en-US" dirty="0"/>
              <a:t>Turn Your Pain Into Power</a:t>
            </a:r>
          </a:p>
        </p:txBody>
      </p:sp>
      <p:sp>
        <p:nvSpPr>
          <p:cNvPr id="3" name="Content Placeholder 2">
            <a:extLst>
              <a:ext uri="{FF2B5EF4-FFF2-40B4-BE49-F238E27FC236}">
                <a16:creationId xmlns:a16="http://schemas.microsoft.com/office/drawing/2014/main" id="{ED1E7058-59C1-4505-BC3D-10B971DF67D8}"/>
              </a:ext>
            </a:extLst>
          </p:cNvPr>
          <p:cNvSpPr>
            <a:spLocks noGrp="1"/>
          </p:cNvSpPr>
          <p:nvPr>
            <p:ph idx="1"/>
          </p:nvPr>
        </p:nvSpPr>
        <p:spPr/>
        <p:txBody>
          <a:bodyPr>
            <a:normAutofit/>
          </a:bodyPr>
          <a:lstStyle/>
          <a:p>
            <a:r>
              <a:rPr lang="en-US" dirty="0"/>
              <a:t>Yes, it hurts most when it comes from someone that we trust. </a:t>
            </a:r>
          </a:p>
          <a:p>
            <a:r>
              <a:rPr lang="en-US" dirty="0"/>
              <a:t>Some of us are still have not grown past the point of our hurt regarding past circumstances.</a:t>
            </a:r>
          </a:p>
          <a:p>
            <a:r>
              <a:rPr lang="en-US" dirty="0"/>
              <a:t>We are stagnant and still at the maturity level that we were hurt at.</a:t>
            </a:r>
          </a:p>
          <a:p>
            <a:r>
              <a:rPr lang="en-US" dirty="0"/>
              <a:t> Forgiveness is not an occasional act, it is a constant attitude.” ~ Dr. Martin Luther King Jr.</a:t>
            </a:r>
          </a:p>
          <a:p>
            <a:r>
              <a:rPr lang="en-US" dirty="0"/>
              <a:t>Acceptance and letting go are key aspects of forgiveness. </a:t>
            </a:r>
          </a:p>
          <a:p>
            <a:r>
              <a:rPr lang="en-US" dirty="0"/>
              <a:t>Turn your pain into power</a:t>
            </a:r>
          </a:p>
        </p:txBody>
      </p:sp>
    </p:spTree>
    <p:extLst>
      <p:ext uri="{BB962C8B-B14F-4D97-AF65-F5344CB8AC3E}">
        <p14:creationId xmlns:p14="http://schemas.microsoft.com/office/powerpoint/2010/main" val="1021321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EFA64-F7F9-41EA-99ED-788887D52222}"/>
              </a:ext>
            </a:extLst>
          </p:cNvPr>
          <p:cNvSpPr>
            <a:spLocks noGrp="1"/>
          </p:cNvSpPr>
          <p:nvPr>
            <p:ph type="title"/>
          </p:nvPr>
        </p:nvSpPr>
        <p:spPr/>
        <p:txBody>
          <a:bodyPr/>
          <a:lstStyle/>
          <a:p>
            <a:pPr algn="ctr"/>
            <a:r>
              <a:rPr lang="en-US" dirty="0"/>
              <a:t>Turn Your Pain Into Power</a:t>
            </a:r>
          </a:p>
        </p:txBody>
      </p:sp>
      <p:sp>
        <p:nvSpPr>
          <p:cNvPr id="3" name="Content Placeholder 2">
            <a:extLst>
              <a:ext uri="{FF2B5EF4-FFF2-40B4-BE49-F238E27FC236}">
                <a16:creationId xmlns:a16="http://schemas.microsoft.com/office/drawing/2014/main" id="{DA47FD8C-3D95-4FB2-8F1E-3B05789D7B31}"/>
              </a:ext>
            </a:extLst>
          </p:cNvPr>
          <p:cNvSpPr>
            <a:spLocks noGrp="1"/>
          </p:cNvSpPr>
          <p:nvPr>
            <p:ph idx="1"/>
          </p:nvPr>
        </p:nvSpPr>
        <p:spPr/>
        <p:txBody>
          <a:bodyPr>
            <a:normAutofit fontScale="92500" lnSpcReduction="10000"/>
          </a:bodyPr>
          <a:lstStyle/>
          <a:p>
            <a:r>
              <a:rPr lang="en-US" dirty="0"/>
              <a:t>It’s not like you’re keeping an actual physical list of all the times you were slighted or offended…..right?</a:t>
            </a:r>
          </a:p>
          <a:p>
            <a:r>
              <a:rPr lang="en-US" dirty="0"/>
              <a:t>Most likely it’s a mental list. Each time your offender looks at you the wrong way, or says something offensive, or just ignores you, you catalog the action as part of a long list of offenses you use to justify keeping them trapped in your dungeon.</a:t>
            </a:r>
          </a:p>
          <a:p>
            <a:r>
              <a:rPr lang="en-US" dirty="0"/>
              <a:t>If you look more closely, you’ll see that you’re the one inside the prison bars.</a:t>
            </a:r>
          </a:p>
          <a:p>
            <a:r>
              <a:rPr lang="en-US" dirty="0"/>
              <a:t>Don’t get trapped in bitterness, anger and unforgiveness for years. Forgiveness allows you to clean out what is hurting or bothering you so you can heal properly. Unforgiveness affects your entire life and leaves you with infected open wounds in your soul that causes you pain.</a:t>
            </a:r>
          </a:p>
          <a:p>
            <a:endParaRPr lang="en-US" dirty="0"/>
          </a:p>
        </p:txBody>
      </p:sp>
    </p:spTree>
    <p:extLst>
      <p:ext uri="{BB962C8B-B14F-4D97-AF65-F5344CB8AC3E}">
        <p14:creationId xmlns:p14="http://schemas.microsoft.com/office/powerpoint/2010/main" val="1138199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BA5C05-7A49-4E37-9945-677A6AEE3495}"/>
              </a:ext>
            </a:extLst>
          </p:cNvPr>
          <p:cNvSpPr>
            <a:spLocks noGrp="1"/>
          </p:cNvSpPr>
          <p:nvPr>
            <p:ph idx="1"/>
          </p:nvPr>
        </p:nvSpPr>
        <p:spPr/>
        <p:txBody>
          <a:bodyPr>
            <a:normAutofit fontScale="70000" lnSpcReduction="20000"/>
          </a:bodyPr>
          <a:lstStyle/>
          <a:p>
            <a:r>
              <a:rPr lang="en-US" sz="2300" dirty="0"/>
              <a:t>If we choose to live with unforgiveness, it can impact us emotionally, mentally, physically and spiritually.</a:t>
            </a:r>
          </a:p>
          <a:p>
            <a:r>
              <a:rPr lang="en-US" sz="2300" dirty="0"/>
              <a:t>To truly forgive takes prayer and faith and continual giving it over to God.  </a:t>
            </a:r>
          </a:p>
          <a:p>
            <a:r>
              <a:rPr lang="en-US" sz="2300" dirty="0"/>
              <a:t> God commands us to forgive. It's not optional. He is our example and if He can ask His heavenly Father to forgive those who nailed Him to a cross, we can learn to forgive with His help. </a:t>
            </a:r>
          </a:p>
          <a:p>
            <a:r>
              <a:rPr lang="en-US" sz="2300" dirty="0"/>
              <a:t>There is absolutely nothing that is impossible to forgive with God's help. With really traumatic events, we must work through pain and the grief as well. </a:t>
            </a:r>
          </a:p>
          <a:p>
            <a:r>
              <a:rPr lang="en-US" sz="2300" dirty="0"/>
              <a:t>We may also have a new normal that must be adapted to if life changes are a consequence to what's happened. Forgiving is not sweeping something under the rug and pretending it didn't happen. </a:t>
            </a:r>
          </a:p>
          <a:p>
            <a:r>
              <a:rPr lang="en-US" sz="2300" dirty="0"/>
              <a:t> Forgiveness, does not mean you are excusing, or condoning bad behavior. </a:t>
            </a:r>
          </a:p>
          <a:p>
            <a:r>
              <a:rPr lang="en-US" sz="2300" dirty="0"/>
              <a:t> Forgiveness is for you. It's not for the person that wronged you. It is to set you free. </a:t>
            </a:r>
          </a:p>
          <a:p>
            <a:r>
              <a:rPr lang="en-US" sz="2300" dirty="0"/>
              <a:t>It is so you are not held prisoner paying the price for someone else's wrong doing.</a:t>
            </a:r>
          </a:p>
          <a:p>
            <a:endParaRPr lang="en-US" dirty="0"/>
          </a:p>
        </p:txBody>
      </p:sp>
      <p:sp>
        <p:nvSpPr>
          <p:cNvPr id="4" name="Title 1">
            <a:extLst>
              <a:ext uri="{FF2B5EF4-FFF2-40B4-BE49-F238E27FC236}">
                <a16:creationId xmlns:a16="http://schemas.microsoft.com/office/drawing/2014/main" id="{F0D974CF-A8BA-4C19-98B1-B7F67DC3C003}"/>
              </a:ext>
            </a:extLst>
          </p:cNvPr>
          <p:cNvSpPr>
            <a:spLocks noGrp="1"/>
          </p:cNvSpPr>
          <p:nvPr>
            <p:ph type="title"/>
          </p:nvPr>
        </p:nvSpPr>
        <p:spPr>
          <a:xfrm>
            <a:off x="2171700" y="764373"/>
            <a:ext cx="6377940" cy="1293028"/>
          </a:xfrm>
        </p:spPr>
        <p:txBody>
          <a:bodyPr/>
          <a:lstStyle/>
          <a:p>
            <a:pPr algn="ctr"/>
            <a:r>
              <a:rPr lang="en-US" dirty="0"/>
              <a:t>Turn Your Pain Into Power</a:t>
            </a:r>
          </a:p>
        </p:txBody>
      </p:sp>
    </p:spTree>
    <p:extLst>
      <p:ext uri="{BB962C8B-B14F-4D97-AF65-F5344CB8AC3E}">
        <p14:creationId xmlns:p14="http://schemas.microsoft.com/office/powerpoint/2010/main" val="285997674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TM04033937[[fn=Vapor Trail]]</Template>
  <TotalTime>195</TotalTime>
  <Words>1611</Words>
  <Application>Microsoft Office PowerPoint</Application>
  <PresentationFormat>On-screen Show (4:3)</PresentationFormat>
  <Paragraphs>80</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Century Gothic</vt:lpstr>
      <vt:lpstr>Vapor Trail</vt:lpstr>
      <vt:lpstr>Turn Your Pain Into Power</vt:lpstr>
      <vt:lpstr>Turn Your Pain Into Power</vt:lpstr>
      <vt:lpstr>Turn Your Pain Into Power</vt:lpstr>
      <vt:lpstr>Turn Your Pain Into Power</vt:lpstr>
      <vt:lpstr>Turn Your Pain Into Power</vt:lpstr>
      <vt:lpstr>Turn Your Pain Into Power</vt:lpstr>
      <vt:lpstr>Turn Your Pain Into Power</vt:lpstr>
      <vt:lpstr>Turn Your Pain Into Power</vt:lpstr>
      <vt:lpstr>Turn Your Pain Into Power</vt:lpstr>
      <vt:lpstr>Turn Your Pain Into Power</vt:lpstr>
      <vt:lpstr>Turn Your Pain Into Power</vt:lpstr>
      <vt:lpstr>Turn Your Pain Into Power</vt:lpstr>
      <vt:lpstr>Turn Your Pain Into Power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Turn Your Pain Into Power</dc:title>
  <dc:creator>Stubbs, Patricia</dc:creator>
  <cp:lastModifiedBy>Abiding Faith</cp:lastModifiedBy>
  <cp:revision>14</cp:revision>
  <dcterms:created xsi:type="dcterms:W3CDTF">2020-01-06T18:25:51Z</dcterms:created>
  <dcterms:modified xsi:type="dcterms:W3CDTF">2020-01-09T01:25:00Z</dcterms:modified>
</cp:coreProperties>
</file>